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0"/>
    <p:sldId id="257" r:id="rId41"/>
    <p:sldId id="258" r:id="rId42"/>
    <p:sldId id="259" r:id="rId43"/>
    <p:sldId id="260" r:id="rId44"/>
    <p:sldId id="261" r:id="rId45"/>
    <p:sldId id="262" r:id="rId46"/>
    <p:sldId id="263" r:id="rId4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Space Mono" charset="1" panose="02000509040000020004"/>
      <p:regular r:id="rId10"/>
    </p:embeddedFont>
    <p:embeddedFont>
      <p:font typeface="Space Mono Bold" charset="1" panose="02000809030000020004"/>
      <p:regular r:id="rId11"/>
    </p:embeddedFont>
    <p:embeddedFont>
      <p:font typeface="Space Mono Italics" charset="1" panose="02000509090000090004"/>
      <p:regular r:id="rId12"/>
    </p:embeddedFont>
    <p:embeddedFont>
      <p:font typeface="Space Mono Bold Italics" charset="1" panose="02000809040000090004"/>
      <p:regular r:id="rId13"/>
    </p:embeddedFont>
    <p:embeddedFont>
      <p:font typeface="Canva Sans" charset="1" panose="020B0503030501040103"/>
      <p:regular r:id="rId14"/>
    </p:embeddedFont>
    <p:embeddedFont>
      <p:font typeface="Canva Sans Bold" charset="1" panose="020B0803030501040103"/>
      <p:regular r:id="rId15"/>
    </p:embeddedFont>
    <p:embeddedFont>
      <p:font typeface="Canva Sans Italics" charset="1" panose="020B0503030501040103"/>
      <p:regular r:id="rId16"/>
    </p:embeddedFont>
    <p:embeddedFont>
      <p:font typeface="Canva Sans Bold Italics" charset="1" panose="020B0803030501040103"/>
      <p:regular r:id="rId17"/>
    </p:embeddedFont>
    <p:embeddedFont>
      <p:font typeface="Canva Sans Medium" charset="1" panose="020B0603030501040103"/>
      <p:regular r:id="rId18"/>
    </p:embeddedFont>
    <p:embeddedFont>
      <p:font typeface="Canva Sans Medium Italics" charset="1" panose="020B0603030501040103"/>
      <p:regular r:id="rId19"/>
    </p:embeddedFont>
    <p:embeddedFont>
      <p:font typeface="Open Sauce" charset="1" panose="00000500000000000000"/>
      <p:regular r:id="rId20"/>
    </p:embeddedFont>
    <p:embeddedFont>
      <p:font typeface="Open Sauce Bold" charset="1" panose="00000800000000000000"/>
      <p:regular r:id="rId21"/>
    </p:embeddedFont>
    <p:embeddedFont>
      <p:font typeface="Open Sauce Italics" charset="1" panose="00000500000000000000"/>
      <p:regular r:id="rId22"/>
    </p:embeddedFont>
    <p:embeddedFont>
      <p:font typeface="Open Sauce Bold Italics" charset="1" panose="00000800000000000000"/>
      <p:regular r:id="rId23"/>
    </p:embeddedFont>
    <p:embeddedFont>
      <p:font typeface="Open Sauce Light" charset="1" panose="00000400000000000000"/>
      <p:regular r:id="rId24"/>
    </p:embeddedFont>
    <p:embeddedFont>
      <p:font typeface="Open Sauce Light Italics" charset="1" panose="00000400000000000000"/>
      <p:regular r:id="rId25"/>
    </p:embeddedFont>
    <p:embeddedFont>
      <p:font typeface="Open Sauce Medium" charset="1" panose="00000600000000000000"/>
      <p:regular r:id="rId26"/>
    </p:embeddedFont>
    <p:embeddedFont>
      <p:font typeface="Open Sauce Medium Italics" charset="1" panose="00000600000000000000"/>
      <p:regular r:id="rId27"/>
    </p:embeddedFont>
    <p:embeddedFont>
      <p:font typeface="Open Sauce Semi-Bold" charset="1" panose="00000700000000000000"/>
      <p:regular r:id="rId28"/>
    </p:embeddedFont>
    <p:embeddedFont>
      <p:font typeface="Open Sauce Semi-Bold Italics" charset="1" panose="00000700000000000000"/>
      <p:regular r:id="rId29"/>
    </p:embeddedFont>
    <p:embeddedFont>
      <p:font typeface="Open Sauce Heavy" charset="1" panose="00000A00000000000000"/>
      <p:regular r:id="rId30"/>
    </p:embeddedFont>
    <p:embeddedFont>
      <p:font typeface="Open Sauce Heavy Italics" charset="1" panose="00000A00000000000000"/>
      <p:regular r:id="rId31"/>
    </p:embeddedFont>
    <p:embeddedFont>
      <p:font typeface="Be Vietnam" charset="1" panose="00000500000000000000"/>
      <p:regular r:id="rId32"/>
    </p:embeddedFont>
    <p:embeddedFont>
      <p:font typeface="Be Vietnam Italics" charset="1" panose="00000500000000000000"/>
      <p:regular r:id="rId33"/>
    </p:embeddedFont>
    <p:embeddedFont>
      <p:font typeface="Be Vietnam Thin" charset="1" panose="00000200000000000000"/>
      <p:regular r:id="rId34"/>
    </p:embeddedFont>
    <p:embeddedFont>
      <p:font typeface="Be Vietnam Thin Italics" charset="1" panose="00000300000000000000"/>
      <p:regular r:id="rId35"/>
    </p:embeddedFont>
    <p:embeddedFont>
      <p:font typeface="Be Vietnam Medium" charset="1" panose="00000600000000000000"/>
      <p:regular r:id="rId36"/>
    </p:embeddedFont>
    <p:embeddedFont>
      <p:font typeface="Be Vietnam Medium Italics" charset="1" panose="00000600000000000000"/>
      <p:regular r:id="rId37"/>
    </p:embeddedFont>
    <p:embeddedFont>
      <p:font typeface="Be Vietnam Ultra-Bold" charset="1" panose="00000900000000000000"/>
      <p:regular r:id="rId38"/>
    </p:embeddedFont>
    <p:embeddedFont>
      <p:font typeface="Be Vietnam Ultra-Bold Italics" charset="1" panose="000009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slides/slide1.xml" Type="http://schemas.openxmlformats.org/officeDocument/2006/relationships/slide"/><Relationship Id="rId41" Target="slides/slide2.xml" Type="http://schemas.openxmlformats.org/officeDocument/2006/relationships/slide"/><Relationship Id="rId42" Target="slides/slide3.xml" Type="http://schemas.openxmlformats.org/officeDocument/2006/relationships/slide"/><Relationship Id="rId43" Target="slides/slide4.xml" Type="http://schemas.openxmlformats.org/officeDocument/2006/relationships/slide"/><Relationship Id="rId44" Target="slides/slide5.xml" Type="http://schemas.openxmlformats.org/officeDocument/2006/relationships/slide"/><Relationship Id="rId45" Target="slides/slide6.xml" Type="http://schemas.openxmlformats.org/officeDocument/2006/relationships/slide"/><Relationship Id="rId46" Target="slides/slide7.xml" Type="http://schemas.openxmlformats.org/officeDocument/2006/relationships/slide"/><Relationship Id="rId47" Target="slides/slide8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0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Relationship Id="rId8" Target="../media/image20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915041" y="1616010"/>
            <a:ext cx="3951704" cy="1200762"/>
            <a:chOff x="0" y="0"/>
            <a:chExt cx="4321090" cy="13130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1750" y="31750"/>
              <a:ext cx="4257590" cy="1249503"/>
            </a:xfrm>
            <a:custGeom>
              <a:avLst/>
              <a:gdLst/>
              <a:ahLst/>
              <a:cxnLst/>
              <a:rect r="r" b="b" t="t" l="l"/>
              <a:pathLst>
                <a:path h="1249503" w="4257590">
                  <a:moveTo>
                    <a:pt x="4164880" y="1249503"/>
                  </a:moveTo>
                  <a:lnTo>
                    <a:pt x="92710" y="1249503"/>
                  </a:lnTo>
                  <a:cubicBezTo>
                    <a:pt x="41910" y="1249503"/>
                    <a:pt x="0" y="1207593"/>
                    <a:pt x="0" y="115679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63610" y="0"/>
                  </a:lnTo>
                  <a:cubicBezTo>
                    <a:pt x="4214410" y="0"/>
                    <a:pt x="4256320" y="41910"/>
                    <a:pt x="4256320" y="92710"/>
                  </a:cubicBezTo>
                  <a:lnTo>
                    <a:pt x="4256320" y="1155523"/>
                  </a:lnTo>
                  <a:cubicBezTo>
                    <a:pt x="4257590" y="1207593"/>
                    <a:pt x="4215680" y="1249503"/>
                    <a:pt x="4164880" y="124950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321091" cy="1313003"/>
            </a:xfrm>
            <a:custGeom>
              <a:avLst/>
              <a:gdLst/>
              <a:ahLst/>
              <a:cxnLst/>
              <a:rect r="r" b="b" t="t" l="l"/>
              <a:pathLst>
                <a:path h="1313003" w="4321091">
                  <a:moveTo>
                    <a:pt x="4196630" y="59690"/>
                  </a:moveTo>
                  <a:cubicBezTo>
                    <a:pt x="4232190" y="59690"/>
                    <a:pt x="4261400" y="88900"/>
                    <a:pt x="4261400" y="124460"/>
                  </a:cubicBezTo>
                  <a:lnTo>
                    <a:pt x="4261400" y="1188543"/>
                  </a:lnTo>
                  <a:cubicBezTo>
                    <a:pt x="4261400" y="1224103"/>
                    <a:pt x="4232190" y="1253313"/>
                    <a:pt x="4196630" y="1253313"/>
                  </a:cubicBezTo>
                  <a:lnTo>
                    <a:pt x="124460" y="1253313"/>
                  </a:lnTo>
                  <a:cubicBezTo>
                    <a:pt x="88900" y="1253313"/>
                    <a:pt x="59690" y="1224103"/>
                    <a:pt x="59690" y="118854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96630" y="59690"/>
                  </a:lnTo>
                  <a:moveTo>
                    <a:pt x="419663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188543"/>
                  </a:lnTo>
                  <a:cubicBezTo>
                    <a:pt x="0" y="1257123"/>
                    <a:pt x="55880" y="1313003"/>
                    <a:pt x="124460" y="1313003"/>
                  </a:cubicBezTo>
                  <a:lnTo>
                    <a:pt x="4196630" y="1313003"/>
                  </a:lnTo>
                  <a:cubicBezTo>
                    <a:pt x="4265210" y="1313003"/>
                    <a:pt x="4321091" y="1257123"/>
                    <a:pt x="4321091" y="1188543"/>
                  </a:cubicBezTo>
                  <a:lnTo>
                    <a:pt x="4321091" y="124460"/>
                  </a:lnTo>
                  <a:cubicBezTo>
                    <a:pt x="4321091" y="55880"/>
                    <a:pt x="4265210" y="0"/>
                    <a:pt x="419663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-2283375" y="-1951210"/>
            <a:ext cx="5959819" cy="5959819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5081" y="-3810"/>
              <a:ext cx="6357621" cy="6353810"/>
            </a:xfrm>
            <a:custGeom>
              <a:avLst/>
              <a:gdLst/>
              <a:ahLst/>
              <a:cxnLst/>
              <a:rect r="r" b="b" t="t" l="l"/>
              <a:pathLst>
                <a:path h="6353810" w="6357621">
                  <a:moveTo>
                    <a:pt x="6334761" y="3182620"/>
                  </a:moveTo>
                  <a:cubicBezTo>
                    <a:pt x="5600701" y="3411220"/>
                    <a:pt x="5129531" y="3605530"/>
                    <a:pt x="4759961" y="3831590"/>
                  </a:cubicBezTo>
                  <a:cubicBezTo>
                    <a:pt x="4861561" y="4251960"/>
                    <a:pt x="5057141" y="4723130"/>
                    <a:pt x="5414011" y="5403850"/>
                  </a:cubicBezTo>
                  <a:lnTo>
                    <a:pt x="5424171" y="5422900"/>
                  </a:lnTo>
                  <a:lnTo>
                    <a:pt x="5405121" y="5412740"/>
                  </a:lnTo>
                  <a:cubicBezTo>
                    <a:pt x="4724401" y="5055870"/>
                    <a:pt x="4253231" y="4859020"/>
                    <a:pt x="3832861" y="4758690"/>
                  </a:cubicBezTo>
                  <a:cubicBezTo>
                    <a:pt x="3606801" y="5128260"/>
                    <a:pt x="3412490" y="5599430"/>
                    <a:pt x="3183890" y="6333490"/>
                  </a:cubicBezTo>
                  <a:lnTo>
                    <a:pt x="3177540" y="6353810"/>
                  </a:lnTo>
                  <a:lnTo>
                    <a:pt x="3171190" y="6333490"/>
                  </a:lnTo>
                  <a:cubicBezTo>
                    <a:pt x="2942590" y="5599430"/>
                    <a:pt x="2748280" y="5128260"/>
                    <a:pt x="2522220" y="4758690"/>
                  </a:cubicBezTo>
                  <a:cubicBezTo>
                    <a:pt x="2101850" y="4860290"/>
                    <a:pt x="1630680" y="5055870"/>
                    <a:pt x="949960" y="5412740"/>
                  </a:cubicBezTo>
                  <a:lnTo>
                    <a:pt x="930910" y="5422900"/>
                  </a:lnTo>
                  <a:lnTo>
                    <a:pt x="941070" y="5403850"/>
                  </a:lnTo>
                  <a:cubicBezTo>
                    <a:pt x="1297940" y="4723130"/>
                    <a:pt x="1494790" y="4251960"/>
                    <a:pt x="1595120" y="3831590"/>
                  </a:cubicBezTo>
                  <a:cubicBezTo>
                    <a:pt x="1225550" y="3605530"/>
                    <a:pt x="754380" y="3411220"/>
                    <a:pt x="20320" y="3182620"/>
                  </a:cubicBezTo>
                  <a:lnTo>
                    <a:pt x="0" y="3176270"/>
                  </a:lnTo>
                  <a:lnTo>
                    <a:pt x="20320" y="3169920"/>
                  </a:lnTo>
                  <a:cubicBezTo>
                    <a:pt x="754380" y="2941320"/>
                    <a:pt x="1225550" y="2747010"/>
                    <a:pt x="1595120" y="2520950"/>
                  </a:cubicBezTo>
                  <a:cubicBezTo>
                    <a:pt x="1493520" y="2100580"/>
                    <a:pt x="1297940" y="1629410"/>
                    <a:pt x="941070" y="948690"/>
                  </a:cubicBezTo>
                  <a:lnTo>
                    <a:pt x="933451" y="930910"/>
                  </a:lnTo>
                  <a:lnTo>
                    <a:pt x="952501" y="941070"/>
                  </a:lnTo>
                  <a:cubicBezTo>
                    <a:pt x="1633221" y="1297940"/>
                    <a:pt x="2104391" y="1494790"/>
                    <a:pt x="2524761" y="1595120"/>
                  </a:cubicBezTo>
                  <a:cubicBezTo>
                    <a:pt x="2750821" y="1225550"/>
                    <a:pt x="2945131" y="754380"/>
                    <a:pt x="3173731" y="20320"/>
                  </a:cubicBezTo>
                  <a:lnTo>
                    <a:pt x="3180081" y="0"/>
                  </a:lnTo>
                  <a:lnTo>
                    <a:pt x="3186431" y="20320"/>
                  </a:lnTo>
                  <a:cubicBezTo>
                    <a:pt x="3415031" y="754380"/>
                    <a:pt x="3609341" y="1225550"/>
                    <a:pt x="3835401" y="1595120"/>
                  </a:cubicBezTo>
                  <a:cubicBezTo>
                    <a:pt x="4255771" y="1493520"/>
                    <a:pt x="4726941" y="1297940"/>
                    <a:pt x="5407661" y="941070"/>
                  </a:cubicBezTo>
                  <a:lnTo>
                    <a:pt x="5426711" y="930910"/>
                  </a:lnTo>
                  <a:lnTo>
                    <a:pt x="5416551" y="949960"/>
                  </a:lnTo>
                  <a:cubicBezTo>
                    <a:pt x="5059681" y="1630680"/>
                    <a:pt x="4862831" y="2101850"/>
                    <a:pt x="4762501" y="2522220"/>
                  </a:cubicBezTo>
                  <a:cubicBezTo>
                    <a:pt x="5132072" y="2748280"/>
                    <a:pt x="5603242" y="2942590"/>
                    <a:pt x="6337301" y="3171190"/>
                  </a:cubicBezTo>
                  <a:lnTo>
                    <a:pt x="6357622" y="3177540"/>
                  </a:lnTo>
                  <a:lnTo>
                    <a:pt x="6334761" y="3182620"/>
                  </a:lnTo>
                  <a:close/>
                </a:path>
              </a:pathLst>
            </a:custGeom>
            <a:solidFill>
              <a:srgbClr val="004A98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41910" y="40640"/>
              <a:ext cx="6263640" cy="6263640"/>
            </a:xfrm>
            <a:custGeom>
              <a:avLst/>
              <a:gdLst/>
              <a:ahLst/>
              <a:cxnLst/>
              <a:rect r="r" b="b" t="t" l="l"/>
              <a:pathLst>
                <a:path h="6263640" w="6263640">
                  <a:moveTo>
                    <a:pt x="4700270" y="3785870"/>
                  </a:moveTo>
                  <a:cubicBezTo>
                    <a:pt x="4800600" y="4204970"/>
                    <a:pt x="4993640" y="4672330"/>
                    <a:pt x="5346700" y="5346700"/>
                  </a:cubicBezTo>
                  <a:cubicBezTo>
                    <a:pt x="4672330" y="4993640"/>
                    <a:pt x="4204970" y="4800600"/>
                    <a:pt x="3785870" y="4700270"/>
                  </a:cubicBezTo>
                  <a:lnTo>
                    <a:pt x="3780790" y="4699000"/>
                  </a:lnTo>
                  <a:lnTo>
                    <a:pt x="3778250" y="4702810"/>
                  </a:lnTo>
                  <a:cubicBezTo>
                    <a:pt x="3552190" y="5069840"/>
                    <a:pt x="3359150" y="5538470"/>
                    <a:pt x="3131820" y="6263640"/>
                  </a:cubicBezTo>
                  <a:cubicBezTo>
                    <a:pt x="2904490" y="5537199"/>
                    <a:pt x="2711450" y="5069840"/>
                    <a:pt x="2485390" y="4702810"/>
                  </a:cubicBezTo>
                  <a:lnTo>
                    <a:pt x="2482850" y="4699000"/>
                  </a:lnTo>
                  <a:lnTo>
                    <a:pt x="2477770" y="4700270"/>
                  </a:lnTo>
                  <a:cubicBezTo>
                    <a:pt x="2058670" y="4800600"/>
                    <a:pt x="1591310" y="4993640"/>
                    <a:pt x="916940" y="5346700"/>
                  </a:cubicBezTo>
                  <a:cubicBezTo>
                    <a:pt x="1270000" y="4672330"/>
                    <a:pt x="1464310" y="4204970"/>
                    <a:pt x="1563370" y="3785870"/>
                  </a:cubicBezTo>
                  <a:lnTo>
                    <a:pt x="1564640" y="3780790"/>
                  </a:lnTo>
                  <a:lnTo>
                    <a:pt x="1560830" y="3778250"/>
                  </a:lnTo>
                  <a:cubicBezTo>
                    <a:pt x="1193800" y="3552190"/>
                    <a:pt x="725170" y="3359150"/>
                    <a:pt x="0" y="3131820"/>
                  </a:cubicBezTo>
                  <a:cubicBezTo>
                    <a:pt x="726440" y="2904490"/>
                    <a:pt x="1193800" y="2711450"/>
                    <a:pt x="1560830" y="2485390"/>
                  </a:cubicBezTo>
                  <a:lnTo>
                    <a:pt x="1564640" y="2482850"/>
                  </a:lnTo>
                  <a:lnTo>
                    <a:pt x="1563370" y="2477770"/>
                  </a:lnTo>
                  <a:cubicBezTo>
                    <a:pt x="1463040" y="2058670"/>
                    <a:pt x="1270000" y="1591310"/>
                    <a:pt x="916940" y="916940"/>
                  </a:cubicBezTo>
                  <a:cubicBezTo>
                    <a:pt x="1591310" y="1270000"/>
                    <a:pt x="2058670" y="1464310"/>
                    <a:pt x="2477770" y="1563370"/>
                  </a:cubicBezTo>
                  <a:lnTo>
                    <a:pt x="2482850" y="1564640"/>
                  </a:lnTo>
                  <a:lnTo>
                    <a:pt x="2485390" y="1560830"/>
                  </a:lnTo>
                  <a:cubicBezTo>
                    <a:pt x="2711450" y="1193800"/>
                    <a:pt x="2904490" y="725170"/>
                    <a:pt x="3131820" y="0"/>
                  </a:cubicBezTo>
                  <a:cubicBezTo>
                    <a:pt x="3359150" y="726440"/>
                    <a:pt x="3552190" y="1193800"/>
                    <a:pt x="3778250" y="1560830"/>
                  </a:cubicBezTo>
                  <a:lnTo>
                    <a:pt x="3780790" y="1564640"/>
                  </a:lnTo>
                  <a:lnTo>
                    <a:pt x="3785870" y="1563370"/>
                  </a:lnTo>
                  <a:cubicBezTo>
                    <a:pt x="4204970" y="1463040"/>
                    <a:pt x="4672330" y="1270000"/>
                    <a:pt x="5346700" y="916940"/>
                  </a:cubicBezTo>
                  <a:cubicBezTo>
                    <a:pt x="4993640" y="1591310"/>
                    <a:pt x="4800600" y="2058670"/>
                    <a:pt x="4700270" y="2477770"/>
                  </a:cubicBezTo>
                  <a:lnTo>
                    <a:pt x="4699000" y="2482850"/>
                  </a:lnTo>
                  <a:lnTo>
                    <a:pt x="4702810" y="2485390"/>
                  </a:lnTo>
                  <a:cubicBezTo>
                    <a:pt x="5069840" y="2711450"/>
                    <a:pt x="5538470" y="2904490"/>
                    <a:pt x="6263640" y="3131820"/>
                  </a:cubicBezTo>
                  <a:cubicBezTo>
                    <a:pt x="5537199" y="3359150"/>
                    <a:pt x="5069840" y="3552190"/>
                    <a:pt x="4702810" y="3778250"/>
                  </a:cubicBezTo>
                  <a:lnTo>
                    <a:pt x="4699000" y="3780790"/>
                  </a:lnTo>
                  <a:lnTo>
                    <a:pt x="4700270" y="3785870"/>
                  </a:lnTo>
                  <a:close/>
                </a:path>
              </a:pathLst>
            </a:custGeom>
            <a:solidFill>
              <a:srgbClr val="00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306896" y="3196946"/>
            <a:ext cx="15674207" cy="5460169"/>
            <a:chOff x="0" y="0"/>
            <a:chExt cx="20898943" cy="7280226"/>
          </a:xfrm>
        </p:grpSpPr>
        <p:grpSp>
          <p:nvGrpSpPr>
            <p:cNvPr name="Group 10" id="10"/>
            <p:cNvGrpSpPr>
              <a:grpSpLocks noChangeAspect="true"/>
            </p:cNvGrpSpPr>
            <p:nvPr/>
          </p:nvGrpSpPr>
          <p:grpSpPr>
            <a:xfrm rot="0">
              <a:off x="617142" y="479729"/>
              <a:ext cx="20281801" cy="6800497"/>
              <a:chOff x="0" y="0"/>
              <a:chExt cx="18938240" cy="63500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27940" y="27940"/>
                <a:ext cx="18882360" cy="918210"/>
              </a:xfrm>
              <a:custGeom>
                <a:avLst/>
                <a:gdLst/>
                <a:ahLst/>
                <a:cxnLst/>
                <a:rect r="r" b="b" t="t" l="l"/>
                <a:pathLst>
                  <a:path h="918210" w="18882360">
                    <a:moveTo>
                      <a:pt x="18882360" y="918210"/>
                    </a:moveTo>
                    <a:lnTo>
                      <a:pt x="12447270" y="918210"/>
                    </a:lnTo>
                    <a:moveTo>
                      <a:pt x="12447270" y="918210"/>
                    </a:moveTo>
                    <a:lnTo>
                      <a:pt x="0" y="918210"/>
                    </a:lnTo>
                    <a:lnTo>
                      <a:pt x="0" y="445770"/>
                    </a:lnTo>
                    <a:cubicBezTo>
                      <a:pt x="0" y="200660"/>
                      <a:pt x="199390" y="0"/>
                      <a:pt x="445770" y="0"/>
                    </a:cubicBezTo>
                    <a:lnTo>
                      <a:pt x="18437860" y="0"/>
                    </a:lnTo>
                    <a:cubicBezTo>
                      <a:pt x="18682971" y="0"/>
                      <a:pt x="18882360" y="199390"/>
                      <a:pt x="18882360" y="445770"/>
                    </a:cubicBezTo>
                    <a:lnTo>
                      <a:pt x="18882360" y="918210"/>
                    </a:lnTo>
                  </a:path>
                </a:pathLst>
              </a:custGeom>
              <a:solidFill>
                <a:srgbClr val="F4F4F4"/>
              </a:solidFill>
            </p:spPr>
          </p:sp>
          <p:sp>
            <p:nvSpPr>
              <p:cNvPr name="Freeform 12" id="12"/>
              <p:cNvSpPr/>
              <p:nvPr/>
            </p:nvSpPr>
            <p:spPr>
              <a:xfrm flipH="false" flipV="false" rot="0">
                <a:off x="27940" y="944880"/>
                <a:ext cx="18882360" cy="5377180"/>
              </a:xfrm>
              <a:custGeom>
                <a:avLst/>
                <a:gdLst/>
                <a:ahLst/>
                <a:cxnLst/>
                <a:rect r="r" b="b" t="t" l="l"/>
                <a:pathLst>
                  <a:path h="5377180" w="18882360">
                    <a:moveTo>
                      <a:pt x="9331960" y="0"/>
                    </a:moveTo>
                    <a:lnTo>
                      <a:pt x="18882360" y="0"/>
                    </a:lnTo>
                    <a:lnTo>
                      <a:pt x="18882360" y="4931410"/>
                    </a:lnTo>
                    <a:cubicBezTo>
                      <a:pt x="18882360" y="5176520"/>
                      <a:pt x="18682971" y="5377180"/>
                      <a:pt x="18436590" y="5377180"/>
                    </a:cubicBezTo>
                    <a:lnTo>
                      <a:pt x="445770" y="5377180"/>
                    </a:lnTo>
                    <a:cubicBezTo>
                      <a:pt x="200660" y="5377180"/>
                      <a:pt x="0" y="5177790"/>
                      <a:pt x="0" y="4931410"/>
                    </a:cubicBezTo>
                    <a:lnTo>
                      <a:pt x="0" y="0"/>
                    </a:lnTo>
                    <a:lnTo>
                      <a:pt x="9014460" y="0"/>
                    </a:lnTo>
                    <a:moveTo>
                      <a:pt x="9014460" y="0"/>
                    </a:moveTo>
                    <a:lnTo>
                      <a:pt x="9331960" y="0"/>
                    </a:lnTo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  <p:sp>
            <p:nvSpPr>
              <p:cNvPr name="Freeform 13" id="13"/>
              <p:cNvSpPr/>
              <p:nvPr/>
            </p:nvSpPr>
            <p:spPr>
              <a:xfrm flipH="false" flipV="false" rot="0">
                <a:off x="499110" y="299720"/>
                <a:ext cx="1515110" cy="368300"/>
              </a:xfrm>
              <a:custGeom>
                <a:avLst/>
                <a:gdLst/>
                <a:ahLst/>
                <a:cxnLst/>
                <a:rect r="r" b="b" t="t" l="l"/>
                <a:pathLst>
                  <a:path h="368300" w="1515110">
                    <a:moveTo>
                      <a:pt x="184150" y="0"/>
                    </a:moveTo>
                    <a:cubicBezTo>
                      <a:pt x="82550" y="0"/>
                      <a:pt x="0" y="82550"/>
                      <a:pt x="0" y="184150"/>
                    </a:cubicBezTo>
                    <a:cubicBezTo>
                      <a:pt x="0" y="285750"/>
                      <a:pt x="82550" y="368300"/>
                      <a:pt x="184150" y="368300"/>
                    </a:cubicBezTo>
                    <a:cubicBezTo>
                      <a:pt x="285750" y="368300"/>
                      <a:pt x="368300" y="285750"/>
                      <a:pt x="368300" y="184150"/>
                    </a:cubicBezTo>
                    <a:cubicBezTo>
                      <a:pt x="368300" y="82550"/>
                      <a:pt x="285750" y="0"/>
                      <a:pt x="184150" y="0"/>
                    </a:cubicBezTo>
                    <a:close/>
                    <a:moveTo>
                      <a:pt x="756920" y="0"/>
                    </a:moveTo>
                    <a:cubicBezTo>
                      <a:pt x="655320" y="0"/>
                      <a:pt x="572770" y="82550"/>
                      <a:pt x="572770" y="184150"/>
                    </a:cubicBezTo>
                    <a:cubicBezTo>
                      <a:pt x="572770" y="285750"/>
                      <a:pt x="655320" y="368300"/>
                      <a:pt x="756920" y="368300"/>
                    </a:cubicBezTo>
                    <a:cubicBezTo>
                      <a:pt x="858520" y="368300"/>
                      <a:pt x="941070" y="285750"/>
                      <a:pt x="941070" y="184150"/>
                    </a:cubicBezTo>
                    <a:cubicBezTo>
                      <a:pt x="941070" y="82550"/>
                      <a:pt x="858520" y="0"/>
                      <a:pt x="756920" y="0"/>
                    </a:cubicBezTo>
                    <a:close/>
                    <a:moveTo>
                      <a:pt x="1330960" y="0"/>
                    </a:moveTo>
                    <a:cubicBezTo>
                      <a:pt x="1229360" y="0"/>
                      <a:pt x="1146810" y="82550"/>
                      <a:pt x="1146810" y="184150"/>
                    </a:cubicBezTo>
                    <a:cubicBezTo>
                      <a:pt x="1146810" y="285750"/>
                      <a:pt x="1229360" y="368300"/>
                      <a:pt x="1330960" y="368300"/>
                    </a:cubicBezTo>
                    <a:cubicBezTo>
                      <a:pt x="1432560" y="368300"/>
                      <a:pt x="1515110" y="285750"/>
                      <a:pt x="1515110" y="184150"/>
                    </a:cubicBezTo>
                    <a:cubicBezTo>
                      <a:pt x="1515110" y="82550"/>
                      <a:pt x="1432560" y="0"/>
                      <a:pt x="133096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8939511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18939511">
                    <a:moveTo>
                      <a:pt x="18464530" y="0"/>
                    </a:moveTo>
                    <a:lnTo>
                      <a:pt x="473710" y="0"/>
                    </a:lnTo>
                    <a:cubicBezTo>
                      <a:pt x="212090" y="0"/>
                      <a:pt x="0" y="212090"/>
                      <a:pt x="0" y="473710"/>
                    </a:cubicBezTo>
                    <a:lnTo>
                      <a:pt x="0" y="946150"/>
                    </a:lnTo>
                    <a:lnTo>
                      <a:pt x="0" y="5877560"/>
                    </a:lnTo>
                    <a:cubicBezTo>
                      <a:pt x="0" y="6137910"/>
                      <a:pt x="212090" y="6350000"/>
                      <a:pt x="473710" y="6350000"/>
                    </a:cubicBezTo>
                    <a:lnTo>
                      <a:pt x="18465800" y="6350000"/>
                    </a:lnTo>
                    <a:cubicBezTo>
                      <a:pt x="18727420" y="6350000"/>
                      <a:pt x="18939511" y="6137910"/>
                      <a:pt x="18939511" y="5876290"/>
                    </a:cubicBezTo>
                    <a:lnTo>
                      <a:pt x="18939511" y="944880"/>
                    </a:lnTo>
                    <a:lnTo>
                      <a:pt x="18939511" y="473710"/>
                    </a:lnTo>
                    <a:cubicBezTo>
                      <a:pt x="18938239" y="212090"/>
                      <a:pt x="18726150" y="0"/>
                      <a:pt x="18464530" y="0"/>
                    </a:cubicBezTo>
                    <a:close/>
                    <a:moveTo>
                      <a:pt x="55880" y="473710"/>
                    </a:moveTo>
                    <a:cubicBezTo>
                      <a:pt x="55880" y="243840"/>
                      <a:pt x="242570" y="55880"/>
                      <a:pt x="473710" y="55880"/>
                    </a:cubicBezTo>
                    <a:lnTo>
                      <a:pt x="18465800" y="55880"/>
                    </a:lnTo>
                    <a:cubicBezTo>
                      <a:pt x="18695670" y="55880"/>
                      <a:pt x="18883630" y="242570"/>
                      <a:pt x="18883630" y="473710"/>
                    </a:cubicBezTo>
                    <a:lnTo>
                      <a:pt x="18883630" y="918210"/>
                    </a:lnTo>
                    <a:lnTo>
                      <a:pt x="55880" y="918210"/>
                    </a:lnTo>
                    <a:lnTo>
                      <a:pt x="55880" y="473710"/>
                    </a:lnTo>
                    <a:close/>
                    <a:moveTo>
                      <a:pt x="18464530" y="6294120"/>
                    </a:moveTo>
                    <a:lnTo>
                      <a:pt x="473710" y="6294120"/>
                    </a:lnTo>
                    <a:cubicBezTo>
                      <a:pt x="243840" y="6294120"/>
                      <a:pt x="55880" y="6107430"/>
                      <a:pt x="55880" y="5876290"/>
                    </a:cubicBezTo>
                    <a:lnTo>
                      <a:pt x="55880" y="972820"/>
                    </a:lnTo>
                    <a:lnTo>
                      <a:pt x="18882361" y="972820"/>
                    </a:lnTo>
                    <a:lnTo>
                      <a:pt x="18882361" y="5876290"/>
                    </a:lnTo>
                    <a:cubicBezTo>
                      <a:pt x="18882361" y="6107430"/>
                      <a:pt x="18695670" y="6294120"/>
                      <a:pt x="18464530" y="6294120"/>
                    </a:cubicBezTo>
                    <a:close/>
                    <a:moveTo>
                      <a:pt x="683260" y="273050"/>
                    </a:moveTo>
                    <a:cubicBezTo>
                      <a:pt x="566420" y="273050"/>
                      <a:pt x="471170" y="368300"/>
                      <a:pt x="471170" y="485140"/>
                    </a:cubicBezTo>
                    <a:cubicBezTo>
                      <a:pt x="471170" y="601980"/>
                      <a:pt x="566420" y="697230"/>
                      <a:pt x="683260" y="697230"/>
                    </a:cubicBezTo>
                    <a:cubicBezTo>
                      <a:pt x="800100" y="697230"/>
                      <a:pt x="895350" y="601980"/>
                      <a:pt x="895350" y="485140"/>
                    </a:cubicBezTo>
                    <a:cubicBezTo>
                      <a:pt x="895350" y="368300"/>
                      <a:pt x="800100" y="273050"/>
                      <a:pt x="683260" y="273050"/>
                    </a:cubicBezTo>
                    <a:close/>
                    <a:moveTo>
                      <a:pt x="683260" y="641350"/>
                    </a:moveTo>
                    <a:cubicBezTo>
                      <a:pt x="596900" y="641350"/>
                      <a:pt x="527050" y="571500"/>
                      <a:pt x="527050" y="485140"/>
                    </a:cubicBezTo>
                    <a:cubicBezTo>
                      <a:pt x="527050" y="398780"/>
                      <a:pt x="596900" y="328930"/>
                      <a:pt x="683260" y="328930"/>
                    </a:cubicBezTo>
                    <a:cubicBezTo>
                      <a:pt x="769620" y="328930"/>
                      <a:pt x="839470" y="398780"/>
                      <a:pt x="839470" y="485140"/>
                    </a:cubicBezTo>
                    <a:cubicBezTo>
                      <a:pt x="839470" y="571500"/>
                      <a:pt x="769620" y="641350"/>
                      <a:pt x="683260" y="641350"/>
                    </a:cubicBezTo>
                    <a:close/>
                    <a:moveTo>
                      <a:pt x="1256030" y="273050"/>
                    </a:moveTo>
                    <a:cubicBezTo>
                      <a:pt x="1139190" y="273050"/>
                      <a:pt x="1043940" y="368300"/>
                      <a:pt x="1043940" y="485140"/>
                    </a:cubicBezTo>
                    <a:cubicBezTo>
                      <a:pt x="1043940" y="601980"/>
                      <a:pt x="1139190" y="697230"/>
                      <a:pt x="1256030" y="697230"/>
                    </a:cubicBezTo>
                    <a:cubicBezTo>
                      <a:pt x="1372870" y="697230"/>
                      <a:pt x="1468120" y="601980"/>
                      <a:pt x="1468120" y="485140"/>
                    </a:cubicBezTo>
                    <a:cubicBezTo>
                      <a:pt x="1468120" y="368300"/>
                      <a:pt x="1372870" y="273050"/>
                      <a:pt x="1256030" y="273050"/>
                    </a:cubicBezTo>
                    <a:close/>
                    <a:moveTo>
                      <a:pt x="1256030" y="641350"/>
                    </a:moveTo>
                    <a:cubicBezTo>
                      <a:pt x="1169670" y="641350"/>
                      <a:pt x="1099820" y="571500"/>
                      <a:pt x="1099820" y="485140"/>
                    </a:cubicBezTo>
                    <a:cubicBezTo>
                      <a:pt x="1099820" y="398780"/>
                      <a:pt x="1169670" y="328930"/>
                      <a:pt x="1256030" y="328930"/>
                    </a:cubicBezTo>
                    <a:cubicBezTo>
                      <a:pt x="1342390" y="328930"/>
                      <a:pt x="1412240" y="398780"/>
                      <a:pt x="1412240" y="485140"/>
                    </a:cubicBezTo>
                    <a:cubicBezTo>
                      <a:pt x="1412240" y="571500"/>
                      <a:pt x="1342390" y="641350"/>
                      <a:pt x="1256030" y="641350"/>
                    </a:cubicBezTo>
                    <a:close/>
                    <a:moveTo>
                      <a:pt x="1830070" y="273050"/>
                    </a:moveTo>
                    <a:cubicBezTo>
                      <a:pt x="1713230" y="273050"/>
                      <a:pt x="1617980" y="368300"/>
                      <a:pt x="1617980" y="485140"/>
                    </a:cubicBezTo>
                    <a:cubicBezTo>
                      <a:pt x="1617980" y="601980"/>
                      <a:pt x="1713230" y="697230"/>
                      <a:pt x="1830070" y="697230"/>
                    </a:cubicBezTo>
                    <a:cubicBezTo>
                      <a:pt x="1946910" y="697230"/>
                      <a:pt x="2042160" y="601980"/>
                      <a:pt x="2042160" y="485140"/>
                    </a:cubicBezTo>
                    <a:cubicBezTo>
                      <a:pt x="2042160" y="368300"/>
                      <a:pt x="1946910" y="273050"/>
                      <a:pt x="1830070" y="273050"/>
                    </a:cubicBezTo>
                    <a:close/>
                    <a:moveTo>
                      <a:pt x="1830070" y="641350"/>
                    </a:moveTo>
                    <a:cubicBezTo>
                      <a:pt x="1743710" y="641350"/>
                      <a:pt x="1673860" y="571500"/>
                      <a:pt x="1673860" y="485140"/>
                    </a:cubicBezTo>
                    <a:cubicBezTo>
                      <a:pt x="1673860" y="398780"/>
                      <a:pt x="1743710" y="328930"/>
                      <a:pt x="1830070" y="328930"/>
                    </a:cubicBezTo>
                    <a:cubicBezTo>
                      <a:pt x="1916430" y="328930"/>
                      <a:pt x="1986280" y="398780"/>
                      <a:pt x="1986280" y="485140"/>
                    </a:cubicBezTo>
                    <a:cubicBezTo>
                      <a:pt x="1986280" y="571500"/>
                      <a:pt x="1915160" y="641350"/>
                      <a:pt x="1830070" y="641350"/>
                    </a:cubicBezTo>
                    <a:close/>
                    <a:moveTo>
                      <a:pt x="18502630" y="488950"/>
                    </a:moveTo>
                    <a:cubicBezTo>
                      <a:pt x="18502630" y="504190"/>
                      <a:pt x="18489930" y="516890"/>
                      <a:pt x="18474691" y="516890"/>
                    </a:cubicBezTo>
                    <a:lnTo>
                      <a:pt x="18474691" y="516890"/>
                    </a:lnTo>
                    <a:lnTo>
                      <a:pt x="18318480" y="515620"/>
                    </a:lnTo>
                    <a:lnTo>
                      <a:pt x="18318480" y="670560"/>
                    </a:lnTo>
                    <a:cubicBezTo>
                      <a:pt x="18318480" y="685800"/>
                      <a:pt x="18305780" y="698500"/>
                      <a:pt x="18290541" y="698500"/>
                    </a:cubicBezTo>
                    <a:cubicBezTo>
                      <a:pt x="18275302" y="698500"/>
                      <a:pt x="18262602" y="685800"/>
                      <a:pt x="18262602" y="670560"/>
                    </a:cubicBezTo>
                    <a:lnTo>
                      <a:pt x="18262602" y="515620"/>
                    </a:lnTo>
                    <a:lnTo>
                      <a:pt x="18106391" y="514350"/>
                    </a:lnTo>
                    <a:cubicBezTo>
                      <a:pt x="18091152" y="514350"/>
                      <a:pt x="18078452" y="501650"/>
                      <a:pt x="18078452" y="486410"/>
                    </a:cubicBezTo>
                    <a:cubicBezTo>
                      <a:pt x="18078452" y="471170"/>
                      <a:pt x="18091152" y="458470"/>
                      <a:pt x="18106391" y="458470"/>
                    </a:cubicBezTo>
                    <a:lnTo>
                      <a:pt x="18106391" y="458470"/>
                    </a:lnTo>
                    <a:lnTo>
                      <a:pt x="18262602" y="459740"/>
                    </a:lnTo>
                    <a:lnTo>
                      <a:pt x="18262602" y="302260"/>
                    </a:lnTo>
                    <a:cubicBezTo>
                      <a:pt x="18262602" y="287020"/>
                      <a:pt x="18275302" y="274320"/>
                      <a:pt x="18290541" y="274320"/>
                    </a:cubicBezTo>
                    <a:cubicBezTo>
                      <a:pt x="18305780" y="274320"/>
                      <a:pt x="18318480" y="287020"/>
                      <a:pt x="18318480" y="302260"/>
                    </a:cubicBezTo>
                    <a:lnTo>
                      <a:pt x="18318480" y="459740"/>
                    </a:lnTo>
                    <a:lnTo>
                      <a:pt x="18474691" y="461010"/>
                    </a:lnTo>
                    <a:cubicBezTo>
                      <a:pt x="18491200" y="461010"/>
                      <a:pt x="18502630" y="473710"/>
                      <a:pt x="18502630" y="48895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5" id="15"/>
            <p:cNvGrpSpPr>
              <a:grpSpLocks noChangeAspect="true"/>
            </p:cNvGrpSpPr>
            <p:nvPr/>
          </p:nvGrpSpPr>
          <p:grpSpPr>
            <a:xfrm rot="0">
              <a:off x="0" y="0"/>
              <a:ext cx="20281801" cy="6800497"/>
              <a:chOff x="0" y="0"/>
              <a:chExt cx="18938240" cy="63500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27940" y="27940"/>
                <a:ext cx="18882360" cy="918210"/>
              </a:xfrm>
              <a:custGeom>
                <a:avLst/>
                <a:gdLst/>
                <a:ahLst/>
                <a:cxnLst/>
                <a:rect r="r" b="b" t="t" l="l"/>
                <a:pathLst>
                  <a:path h="918210" w="18882360">
                    <a:moveTo>
                      <a:pt x="18882360" y="918210"/>
                    </a:moveTo>
                    <a:lnTo>
                      <a:pt x="12447270" y="918210"/>
                    </a:lnTo>
                    <a:moveTo>
                      <a:pt x="12447270" y="918210"/>
                    </a:moveTo>
                    <a:lnTo>
                      <a:pt x="0" y="918210"/>
                    </a:lnTo>
                    <a:lnTo>
                      <a:pt x="0" y="445770"/>
                    </a:lnTo>
                    <a:cubicBezTo>
                      <a:pt x="0" y="200660"/>
                      <a:pt x="199390" y="0"/>
                      <a:pt x="445770" y="0"/>
                    </a:cubicBezTo>
                    <a:lnTo>
                      <a:pt x="18437860" y="0"/>
                    </a:lnTo>
                    <a:cubicBezTo>
                      <a:pt x="18682971" y="0"/>
                      <a:pt x="18882360" y="199390"/>
                      <a:pt x="18882360" y="445770"/>
                    </a:cubicBezTo>
                    <a:lnTo>
                      <a:pt x="18882360" y="918210"/>
                    </a:lnTo>
                  </a:path>
                </a:pathLst>
              </a:custGeom>
              <a:solidFill>
                <a:srgbClr val="F4F4F4"/>
              </a:solidFill>
            </p:spPr>
          </p:sp>
          <p:sp>
            <p:nvSpPr>
              <p:cNvPr name="Freeform 17" id="17"/>
              <p:cNvSpPr/>
              <p:nvPr/>
            </p:nvSpPr>
            <p:spPr>
              <a:xfrm flipH="false" flipV="false" rot="0">
                <a:off x="27940" y="944880"/>
                <a:ext cx="18882360" cy="5377180"/>
              </a:xfrm>
              <a:custGeom>
                <a:avLst/>
                <a:gdLst/>
                <a:ahLst/>
                <a:cxnLst/>
                <a:rect r="r" b="b" t="t" l="l"/>
                <a:pathLst>
                  <a:path h="5377180" w="18882360">
                    <a:moveTo>
                      <a:pt x="9331960" y="0"/>
                    </a:moveTo>
                    <a:lnTo>
                      <a:pt x="18882360" y="0"/>
                    </a:lnTo>
                    <a:lnTo>
                      <a:pt x="18882360" y="4931410"/>
                    </a:lnTo>
                    <a:cubicBezTo>
                      <a:pt x="18882360" y="5176520"/>
                      <a:pt x="18682971" y="5377180"/>
                      <a:pt x="18436590" y="5377180"/>
                    </a:cubicBezTo>
                    <a:lnTo>
                      <a:pt x="445770" y="5377180"/>
                    </a:lnTo>
                    <a:cubicBezTo>
                      <a:pt x="200660" y="5377180"/>
                      <a:pt x="0" y="5177790"/>
                      <a:pt x="0" y="4931410"/>
                    </a:cubicBezTo>
                    <a:lnTo>
                      <a:pt x="0" y="0"/>
                    </a:lnTo>
                    <a:lnTo>
                      <a:pt x="9014460" y="0"/>
                    </a:lnTo>
                    <a:moveTo>
                      <a:pt x="9014460" y="0"/>
                    </a:moveTo>
                    <a:lnTo>
                      <a:pt x="9331960" y="0"/>
                    </a:lnTo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  <p:sp>
            <p:nvSpPr>
              <p:cNvPr name="Freeform 18" id="18"/>
              <p:cNvSpPr/>
              <p:nvPr/>
            </p:nvSpPr>
            <p:spPr>
              <a:xfrm flipH="false" flipV="false" rot="0">
                <a:off x="499110" y="299720"/>
                <a:ext cx="1515110" cy="368300"/>
              </a:xfrm>
              <a:custGeom>
                <a:avLst/>
                <a:gdLst/>
                <a:ahLst/>
                <a:cxnLst/>
                <a:rect r="r" b="b" t="t" l="l"/>
                <a:pathLst>
                  <a:path h="368300" w="1515110">
                    <a:moveTo>
                      <a:pt x="184150" y="0"/>
                    </a:moveTo>
                    <a:cubicBezTo>
                      <a:pt x="82550" y="0"/>
                      <a:pt x="0" y="82550"/>
                      <a:pt x="0" y="184150"/>
                    </a:cubicBezTo>
                    <a:cubicBezTo>
                      <a:pt x="0" y="285750"/>
                      <a:pt x="82550" y="368300"/>
                      <a:pt x="184150" y="368300"/>
                    </a:cubicBezTo>
                    <a:cubicBezTo>
                      <a:pt x="285750" y="368300"/>
                      <a:pt x="368300" y="285750"/>
                      <a:pt x="368300" y="184150"/>
                    </a:cubicBezTo>
                    <a:cubicBezTo>
                      <a:pt x="368300" y="82550"/>
                      <a:pt x="285750" y="0"/>
                      <a:pt x="184150" y="0"/>
                    </a:cubicBezTo>
                    <a:close/>
                    <a:moveTo>
                      <a:pt x="756920" y="0"/>
                    </a:moveTo>
                    <a:cubicBezTo>
                      <a:pt x="655320" y="0"/>
                      <a:pt x="572770" y="82550"/>
                      <a:pt x="572770" y="184150"/>
                    </a:cubicBezTo>
                    <a:cubicBezTo>
                      <a:pt x="572770" y="285750"/>
                      <a:pt x="655320" y="368300"/>
                      <a:pt x="756920" y="368300"/>
                    </a:cubicBezTo>
                    <a:cubicBezTo>
                      <a:pt x="858520" y="368300"/>
                      <a:pt x="941070" y="285750"/>
                      <a:pt x="941070" y="184150"/>
                    </a:cubicBezTo>
                    <a:cubicBezTo>
                      <a:pt x="941070" y="82550"/>
                      <a:pt x="858520" y="0"/>
                      <a:pt x="756920" y="0"/>
                    </a:cubicBezTo>
                    <a:close/>
                    <a:moveTo>
                      <a:pt x="1330960" y="0"/>
                    </a:moveTo>
                    <a:cubicBezTo>
                      <a:pt x="1229360" y="0"/>
                      <a:pt x="1146810" y="82550"/>
                      <a:pt x="1146810" y="184150"/>
                    </a:cubicBezTo>
                    <a:cubicBezTo>
                      <a:pt x="1146810" y="285750"/>
                      <a:pt x="1229360" y="368300"/>
                      <a:pt x="1330960" y="368300"/>
                    </a:cubicBezTo>
                    <a:cubicBezTo>
                      <a:pt x="1432560" y="368300"/>
                      <a:pt x="1515110" y="285750"/>
                      <a:pt x="1515110" y="184150"/>
                    </a:cubicBezTo>
                    <a:cubicBezTo>
                      <a:pt x="1515110" y="82550"/>
                      <a:pt x="1432560" y="0"/>
                      <a:pt x="133096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8939511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18939511">
                    <a:moveTo>
                      <a:pt x="18464530" y="0"/>
                    </a:moveTo>
                    <a:lnTo>
                      <a:pt x="473710" y="0"/>
                    </a:lnTo>
                    <a:cubicBezTo>
                      <a:pt x="212090" y="0"/>
                      <a:pt x="0" y="212090"/>
                      <a:pt x="0" y="473710"/>
                    </a:cubicBezTo>
                    <a:lnTo>
                      <a:pt x="0" y="946150"/>
                    </a:lnTo>
                    <a:lnTo>
                      <a:pt x="0" y="5877560"/>
                    </a:lnTo>
                    <a:cubicBezTo>
                      <a:pt x="0" y="6137910"/>
                      <a:pt x="212090" y="6350000"/>
                      <a:pt x="473710" y="6350000"/>
                    </a:cubicBezTo>
                    <a:lnTo>
                      <a:pt x="18465800" y="6350000"/>
                    </a:lnTo>
                    <a:cubicBezTo>
                      <a:pt x="18727420" y="6350000"/>
                      <a:pt x="18939511" y="6137910"/>
                      <a:pt x="18939511" y="5876290"/>
                    </a:cubicBezTo>
                    <a:lnTo>
                      <a:pt x="18939511" y="944880"/>
                    </a:lnTo>
                    <a:lnTo>
                      <a:pt x="18939511" y="473710"/>
                    </a:lnTo>
                    <a:cubicBezTo>
                      <a:pt x="18938239" y="212090"/>
                      <a:pt x="18726150" y="0"/>
                      <a:pt x="18464530" y="0"/>
                    </a:cubicBezTo>
                    <a:close/>
                    <a:moveTo>
                      <a:pt x="55880" y="473710"/>
                    </a:moveTo>
                    <a:cubicBezTo>
                      <a:pt x="55880" y="243840"/>
                      <a:pt x="242570" y="55880"/>
                      <a:pt x="473710" y="55880"/>
                    </a:cubicBezTo>
                    <a:lnTo>
                      <a:pt x="18465800" y="55880"/>
                    </a:lnTo>
                    <a:cubicBezTo>
                      <a:pt x="18695670" y="55880"/>
                      <a:pt x="18883630" y="242570"/>
                      <a:pt x="18883630" y="473710"/>
                    </a:cubicBezTo>
                    <a:lnTo>
                      <a:pt x="18883630" y="918210"/>
                    </a:lnTo>
                    <a:lnTo>
                      <a:pt x="55880" y="918210"/>
                    </a:lnTo>
                    <a:lnTo>
                      <a:pt x="55880" y="473710"/>
                    </a:lnTo>
                    <a:close/>
                    <a:moveTo>
                      <a:pt x="18464530" y="6294120"/>
                    </a:moveTo>
                    <a:lnTo>
                      <a:pt x="473710" y="6294120"/>
                    </a:lnTo>
                    <a:cubicBezTo>
                      <a:pt x="243840" y="6294120"/>
                      <a:pt x="55880" y="6107430"/>
                      <a:pt x="55880" y="5876290"/>
                    </a:cubicBezTo>
                    <a:lnTo>
                      <a:pt x="55880" y="972820"/>
                    </a:lnTo>
                    <a:lnTo>
                      <a:pt x="18882361" y="972820"/>
                    </a:lnTo>
                    <a:lnTo>
                      <a:pt x="18882361" y="5876290"/>
                    </a:lnTo>
                    <a:cubicBezTo>
                      <a:pt x="18882361" y="6107430"/>
                      <a:pt x="18695670" y="6294120"/>
                      <a:pt x="18464530" y="6294120"/>
                    </a:cubicBezTo>
                    <a:close/>
                    <a:moveTo>
                      <a:pt x="683260" y="273050"/>
                    </a:moveTo>
                    <a:cubicBezTo>
                      <a:pt x="566420" y="273050"/>
                      <a:pt x="471170" y="368300"/>
                      <a:pt x="471170" y="485140"/>
                    </a:cubicBezTo>
                    <a:cubicBezTo>
                      <a:pt x="471170" y="601980"/>
                      <a:pt x="566420" y="697230"/>
                      <a:pt x="683260" y="697230"/>
                    </a:cubicBezTo>
                    <a:cubicBezTo>
                      <a:pt x="800100" y="697230"/>
                      <a:pt x="895350" y="601980"/>
                      <a:pt x="895350" y="485140"/>
                    </a:cubicBezTo>
                    <a:cubicBezTo>
                      <a:pt x="895350" y="368300"/>
                      <a:pt x="800100" y="273050"/>
                      <a:pt x="683260" y="273050"/>
                    </a:cubicBezTo>
                    <a:close/>
                    <a:moveTo>
                      <a:pt x="683260" y="641350"/>
                    </a:moveTo>
                    <a:cubicBezTo>
                      <a:pt x="596900" y="641350"/>
                      <a:pt x="527050" y="571500"/>
                      <a:pt x="527050" y="485140"/>
                    </a:cubicBezTo>
                    <a:cubicBezTo>
                      <a:pt x="527050" y="398780"/>
                      <a:pt x="596900" y="328930"/>
                      <a:pt x="683260" y="328930"/>
                    </a:cubicBezTo>
                    <a:cubicBezTo>
                      <a:pt x="769620" y="328930"/>
                      <a:pt x="839470" y="398780"/>
                      <a:pt x="839470" y="485140"/>
                    </a:cubicBezTo>
                    <a:cubicBezTo>
                      <a:pt x="839470" y="571500"/>
                      <a:pt x="769620" y="641350"/>
                      <a:pt x="683260" y="641350"/>
                    </a:cubicBezTo>
                    <a:close/>
                    <a:moveTo>
                      <a:pt x="1256030" y="273050"/>
                    </a:moveTo>
                    <a:cubicBezTo>
                      <a:pt x="1139190" y="273050"/>
                      <a:pt x="1043940" y="368300"/>
                      <a:pt x="1043940" y="485140"/>
                    </a:cubicBezTo>
                    <a:cubicBezTo>
                      <a:pt x="1043940" y="601980"/>
                      <a:pt x="1139190" y="697230"/>
                      <a:pt x="1256030" y="697230"/>
                    </a:cubicBezTo>
                    <a:cubicBezTo>
                      <a:pt x="1372870" y="697230"/>
                      <a:pt x="1468120" y="601980"/>
                      <a:pt x="1468120" y="485140"/>
                    </a:cubicBezTo>
                    <a:cubicBezTo>
                      <a:pt x="1468120" y="368300"/>
                      <a:pt x="1372870" y="273050"/>
                      <a:pt x="1256030" y="273050"/>
                    </a:cubicBezTo>
                    <a:close/>
                    <a:moveTo>
                      <a:pt x="1256030" y="641350"/>
                    </a:moveTo>
                    <a:cubicBezTo>
                      <a:pt x="1169670" y="641350"/>
                      <a:pt x="1099820" y="571500"/>
                      <a:pt x="1099820" y="485140"/>
                    </a:cubicBezTo>
                    <a:cubicBezTo>
                      <a:pt x="1099820" y="398780"/>
                      <a:pt x="1169670" y="328930"/>
                      <a:pt x="1256030" y="328930"/>
                    </a:cubicBezTo>
                    <a:cubicBezTo>
                      <a:pt x="1342390" y="328930"/>
                      <a:pt x="1412240" y="398780"/>
                      <a:pt x="1412240" y="485140"/>
                    </a:cubicBezTo>
                    <a:cubicBezTo>
                      <a:pt x="1412240" y="571500"/>
                      <a:pt x="1342390" y="641350"/>
                      <a:pt x="1256030" y="641350"/>
                    </a:cubicBezTo>
                    <a:close/>
                    <a:moveTo>
                      <a:pt x="1830070" y="273050"/>
                    </a:moveTo>
                    <a:cubicBezTo>
                      <a:pt x="1713230" y="273050"/>
                      <a:pt x="1617980" y="368300"/>
                      <a:pt x="1617980" y="485140"/>
                    </a:cubicBezTo>
                    <a:cubicBezTo>
                      <a:pt x="1617980" y="601980"/>
                      <a:pt x="1713230" y="697230"/>
                      <a:pt x="1830070" y="697230"/>
                    </a:cubicBezTo>
                    <a:cubicBezTo>
                      <a:pt x="1946910" y="697230"/>
                      <a:pt x="2042160" y="601980"/>
                      <a:pt x="2042160" y="485140"/>
                    </a:cubicBezTo>
                    <a:cubicBezTo>
                      <a:pt x="2042160" y="368300"/>
                      <a:pt x="1946910" y="273050"/>
                      <a:pt x="1830070" y="273050"/>
                    </a:cubicBezTo>
                    <a:close/>
                    <a:moveTo>
                      <a:pt x="1830070" y="641350"/>
                    </a:moveTo>
                    <a:cubicBezTo>
                      <a:pt x="1743710" y="641350"/>
                      <a:pt x="1673860" y="571500"/>
                      <a:pt x="1673860" y="485140"/>
                    </a:cubicBezTo>
                    <a:cubicBezTo>
                      <a:pt x="1673860" y="398780"/>
                      <a:pt x="1743710" y="328930"/>
                      <a:pt x="1830070" y="328930"/>
                    </a:cubicBezTo>
                    <a:cubicBezTo>
                      <a:pt x="1916430" y="328930"/>
                      <a:pt x="1986280" y="398780"/>
                      <a:pt x="1986280" y="485140"/>
                    </a:cubicBezTo>
                    <a:cubicBezTo>
                      <a:pt x="1986280" y="571500"/>
                      <a:pt x="1915160" y="641350"/>
                      <a:pt x="1830070" y="641350"/>
                    </a:cubicBezTo>
                    <a:close/>
                    <a:moveTo>
                      <a:pt x="18502630" y="488950"/>
                    </a:moveTo>
                    <a:cubicBezTo>
                      <a:pt x="18502630" y="504190"/>
                      <a:pt x="18489930" y="516890"/>
                      <a:pt x="18474691" y="516890"/>
                    </a:cubicBezTo>
                    <a:lnTo>
                      <a:pt x="18474691" y="516890"/>
                    </a:lnTo>
                    <a:lnTo>
                      <a:pt x="18318480" y="515620"/>
                    </a:lnTo>
                    <a:lnTo>
                      <a:pt x="18318480" y="670560"/>
                    </a:lnTo>
                    <a:cubicBezTo>
                      <a:pt x="18318480" y="685800"/>
                      <a:pt x="18305780" y="698500"/>
                      <a:pt x="18290541" y="698500"/>
                    </a:cubicBezTo>
                    <a:cubicBezTo>
                      <a:pt x="18275302" y="698500"/>
                      <a:pt x="18262602" y="685800"/>
                      <a:pt x="18262602" y="670560"/>
                    </a:cubicBezTo>
                    <a:lnTo>
                      <a:pt x="18262602" y="515620"/>
                    </a:lnTo>
                    <a:lnTo>
                      <a:pt x="18106391" y="514350"/>
                    </a:lnTo>
                    <a:cubicBezTo>
                      <a:pt x="18091152" y="514350"/>
                      <a:pt x="18078452" y="501650"/>
                      <a:pt x="18078452" y="486410"/>
                    </a:cubicBezTo>
                    <a:cubicBezTo>
                      <a:pt x="18078452" y="471170"/>
                      <a:pt x="18091152" y="458470"/>
                      <a:pt x="18106391" y="458470"/>
                    </a:cubicBezTo>
                    <a:lnTo>
                      <a:pt x="18106391" y="458470"/>
                    </a:lnTo>
                    <a:lnTo>
                      <a:pt x="18262602" y="459740"/>
                    </a:lnTo>
                    <a:lnTo>
                      <a:pt x="18262602" y="302260"/>
                    </a:lnTo>
                    <a:cubicBezTo>
                      <a:pt x="18262602" y="287020"/>
                      <a:pt x="18275302" y="274320"/>
                      <a:pt x="18290541" y="274320"/>
                    </a:cubicBezTo>
                    <a:cubicBezTo>
                      <a:pt x="18305780" y="274320"/>
                      <a:pt x="18318480" y="287020"/>
                      <a:pt x="18318480" y="302260"/>
                    </a:cubicBezTo>
                    <a:lnTo>
                      <a:pt x="18318480" y="459740"/>
                    </a:lnTo>
                    <a:lnTo>
                      <a:pt x="18474691" y="461010"/>
                    </a:lnTo>
                    <a:cubicBezTo>
                      <a:pt x="18491200" y="461010"/>
                      <a:pt x="18502630" y="473710"/>
                      <a:pt x="18502630" y="48895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name="Group 20" id="20"/>
          <p:cNvGrpSpPr/>
          <p:nvPr/>
        </p:nvGrpSpPr>
        <p:grpSpPr>
          <a:xfrm rot="0">
            <a:off x="1306896" y="1643759"/>
            <a:ext cx="11066699" cy="1173012"/>
            <a:chOff x="0" y="0"/>
            <a:chExt cx="12452590" cy="131991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31750" y="31750"/>
              <a:ext cx="12389090" cy="1256409"/>
            </a:xfrm>
            <a:custGeom>
              <a:avLst/>
              <a:gdLst/>
              <a:ahLst/>
              <a:cxnLst/>
              <a:rect r="r" b="b" t="t" l="l"/>
              <a:pathLst>
                <a:path h="1256409" w="12389090">
                  <a:moveTo>
                    <a:pt x="12296380" y="1256409"/>
                  </a:moveTo>
                  <a:lnTo>
                    <a:pt x="92710" y="1256409"/>
                  </a:lnTo>
                  <a:cubicBezTo>
                    <a:pt x="41910" y="1256409"/>
                    <a:pt x="0" y="1214499"/>
                    <a:pt x="0" y="116369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2295110" y="0"/>
                  </a:lnTo>
                  <a:cubicBezTo>
                    <a:pt x="12345910" y="0"/>
                    <a:pt x="12387821" y="41910"/>
                    <a:pt x="12387821" y="92710"/>
                  </a:cubicBezTo>
                  <a:lnTo>
                    <a:pt x="12387821" y="1162430"/>
                  </a:lnTo>
                  <a:cubicBezTo>
                    <a:pt x="12389090" y="1214499"/>
                    <a:pt x="12347180" y="1256409"/>
                    <a:pt x="12296380" y="125640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2452590" cy="1319910"/>
            </a:xfrm>
            <a:custGeom>
              <a:avLst/>
              <a:gdLst/>
              <a:ahLst/>
              <a:cxnLst/>
              <a:rect r="r" b="b" t="t" l="l"/>
              <a:pathLst>
                <a:path h="1319910" w="12452590">
                  <a:moveTo>
                    <a:pt x="12328130" y="59690"/>
                  </a:moveTo>
                  <a:cubicBezTo>
                    <a:pt x="12363690" y="59690"/>
                    <a:pt x="12392900" y="88900"/>
                    <a:pt x="12392900" y="124460"/>
                  </a:cubicBezTo>
                  <a:lnTo>
                    <a:pt x="12392900" y="1195450"/>
                  </a:lnTo>
                  <a:cubicBezTo>
                    <a:pt x="12392900" y="1231010"/>
                    <a:pt x="12363690" y="1260219"/>
                    <a:pt x="12328130" y="1260219"/>
                  </a:cubicBezTo>
                  <a:lnTo>
                    <a:pt x="124460" y="1260219"/>
                  </a:lnTo>
                  <a:cubicBezTo>
                    <a:pt x="88900" y="1260219"/>
                    <a:pt x="59690" y="1231010"/>
                    <a:pt x="59690" y="119545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2328130" y="59690"/>
                  </a:lnTo>
                  <a:moveTo>
                    <a:pt x="1232813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195450"/>
                  </a:lnTo>
                  <a:cubicBezTo>
                    <a:pt x="0" y="1264030"/>
                    <a:pt x="55880" y="1319910"/>
                    <a:pt x="124460" y="1319910"/>
                  </a:cubicBezTo>
                  <a:lnTo>
                    <a:pt x="12328130" y="1319910"/>
                  </a:lnTo>
                  <a:cubicBezTo>
                    <a:pt x="12396710" y="1319910"/>
                    <a:pt x="12452590" y="1264030"/>
                    <a:pt x="12452590" y="1195450"/>
                  </a:cubicBezTo>
                  <a:lnTo>
                    <a:pt x="12452590" y="124460"/>
                  </a:lnTo>
                  <a:cubicBezTo>
                    <a:pt x="12452590" y="55880"/>
                    <a:pt x="12396710" y="0"/>
                    <a:pt x="1232813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3696752" y="7086663"/>
            <a:ext cx="4114800" cy="4114800"/>
            <a:chOff x="0" y="0"/>
            <a:chExt cx="6350000" cy="6350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4A98"/>
            </a:solidFill>
          </p:spPr>
        </p:sp>
      </p:grpSp>
      <p:sp>
        <p:nvSpPr>
          <p:cNvPr name="Freeform 25" id="25"/>
          <p:cNvSpPr/>
          <p:nvPr/>
        </p:nvSpPr>
        <p:spPr>
          <a:xfrm flipH="false" flipV="false" rot="0">
            <a:off x="15836296" y="1873490"/>
            <a:ext cx="709004" cy="685800"/>
          </a:xfrm>
          <a:custGeom>
            <a:avLst/>
            <a:gdLst/>
            <a:ahLst/>
            <a:cxnLst/>
            <a:rect r="r" b="b" t="t" l="l"/>
            <a:pathLst>
              <a:path h="685800" w="709004">
                <a:moveTo>
                  <a:pt x="0" y="0"/>
                </a:moveTo>
                <a:lnTo>
                  <a:pt x="709004" y="0"/>
                </a:lnTo>
                <a:lnTo>
                  <a:pt x="709004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886305" y="1778240"/>
            <a:ext cx="7765317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 spc="67">
                <a:solidFill>
                  <a:srgbClr val="000000"/>
                </a:solidFill>
                <a:latin typeface="Be Vietnam"/>
              </a:rPr>
              <a:t>iNTUition v10.0 Hackathon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345707" y="1921115"/>
            <a:ext cx="206332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44">
                <a:solidFill>
                  <a:srgbClr val="000000"/>
                </a:solidFill>
                <a:latin typeface="Be Vietnam"/>
              </a:rPr>
              <a:t>Search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76696" y="3597871"/>
            <a:ext cx="17934608" cy="1805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37"/>
              </a:lnSpc>
            </a:pPr>
            <a:r>
              <a:rPr lang="en-US" sz="10526">
                <a:solidFill>
                  <a:srgbClr val="000000"/>
                </a:solidFill>
                <a:latin typeface="Canva Sans Bold"/>
              </a:rPr>
              <a:t>Team AeroBots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366441" y="5337029"/>
            <a:ext cx="12042588" cy="602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23"/>
              </a:lnSpc>
            </a:pPr>
            <a:r>
              <a:rPr lang="en-US" sz="3517">
                <a:solidFill>
                  <a:srgbClr val="000000"/>
                </a:solidFill>
                <a:latin typeface="Canva Sans Bold"/>
              </a:rPr>
              <a:t>By Akshat Jain, Dheemant Rastogi, Priyansh Panchal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-907330" y="5998070"/>
            <a:ext cx="19538472" cy="1958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055"/>
              </a:lnSpc>
            </a:pPr>
            <a:r>
              <a:rPr lang="en-US" sz="11468">
                <a:solidFill>
                  <a:srgbClr val="000000"/>
                </a:solidFill>
                <a:latin typeface="Canva Sans Bold"/>
              </a:rPr>
              <a:t>“Sky-Bot”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29844" y="6363435"/>
            <a:ext cx="5101232" cy="5101232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2369805" y="2860670"/>
            <a:ext cx="5186308" cy="3894209"/>
            <a:chOff x="0" y="0"/>
            <a:chExt cx="845693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456930" cy="6350000"/>
            </a:xfrm>
            <a:custGeom>
              <a:avLst/>
              <a:gdLst/>
              <a:ahLst/>
              <a:cxnLst/>
              <a:rect r="r" b="b" t="t" l="l"/>
              <a:pathLst>
                <a:path h="6350000" w="845693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828040" y="265430"/>
              <a:ext cx="175260" cy="196850"/>
            </a:xfrm>
            <a:custGeom>
              <a:avLst/>
              <a:gdLst/>
              <a:ahLst/>
              <a:cxnLst/>
              <a:rect r="r" b="b" t="t" l="l"/>
              <a:pathLst>
                <a:path h="196850" w="17526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786130" y="224790"/>
              <a:ext cx="175260" cy="196850"/>
            </a:xfrm>
            <a:custGeom>
              <a:avLst/>
              <a:gdLst/>
              <a:ahLst/>
              <a:cxnLst/>
              <a:rect r="r" b="b" t="t" l="l"/>
              <a:pathLst>
                <a:path h="196850" w="17526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83260" y="5888990"/>
              <a:ext cx="2155190" cy="287020"/>
            </a:xfrm>
            <a:custGeom>
              <a:avLst/>
              <a:gdLst/>
              <a:ahLst/>
              <a:cxnLst/>
              <a:rect r="r" b="b" t="t" l="l"/>
              <a:pathLst>
                <a:path h="287020" w="215519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31750" y="31750"/>
              <a:ext cx="8392160" cy="590550"/>
            </a:xfrm>
            <a:custGeom>
              <a:avLst/>
              <a:gdLst/>
              <a:ahLst/>
              <a:cxnLst/>
              <a:rect r="r" b="b" t="t" l="l"/>
              <a:pathLst>
                <a:path h="590550" w="839216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31750" y="652780"/>
              <a:ext cx="8393430" cy="5059680"/>
            </a:xfrm>
            <a:custGeom>
              <a:avLst/>
              <a:gdLst/>
              <a:ahLst/>
              <a:cxnLst/>
              <a:rect r="r" b="b" t="t" l="l"/>
              <a:pathLst>
                <a:path h="5059680" w="839343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blipFill>
              <a:blip r:embed="rId2"/>
              <a:stretch>
                <a:fillRect l="-3469" t="0" r="-3469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1750" y="5744210"/>
              <a:ext cx="8393430" cy="574040"/>
            </a:xfrm>
            <a:custGeom>
              <a:avLst/>
              <a:gdLst/>
              <a:ahLst/>
              <a:cxnLst/>
              <a:rect r="r" b="b" t="t" l="l"/>
              <a:pathLst>
                <a:path h="574040" w="839343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659450" y="1528294"/>
            <a:ext cx="15935662" cy="1234097"/>
            <a:chOff x="0" y="0"/>
            <a:chExt cx="26950765" cy="208713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31750" y="31750"/>
              <a:ext cx="26887264" cy="2023634"/>
            </a:xfrm>
            <a:custGeom>
              <a:avLst/>
              <a:gdLst/>
              <a:ahLst/>
              <a:cxnLst/>
              <a:rect r="r" b="b" t="t" l="l"/>
              <a:pathLst>
                <a:path h="2023634" w="26887264">
                  <a:moveTo>
                    <a:pt x="26794554" y="2023634"/>
                  </a:moveTo>
                  <a:lnTo>
                    <a:pt x="92710" y="2023634"/>
                  </a:lnTo>
                  <a:cubicBezTo>
                    <a:pt x="41910" y="2023634"/>
                    <a:pt x="0" y="1981724"/>
                    <a:pt x="0" y="1930924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6793285" y="0"/>
                  </a:lnTo>
                  <a:cubicBezTo>
                    <a:pt x="26844085" y="0"/>
                    <a:pt x="26885996" y="41910"/>
                    <a:pt x="26885996" y="92710"/>
                  </a:cubicBezTo>
                  <a:lnTo>
                    <a:pt x="26885996" y="1929654"/>
                  </a:lnTo>
                  <a:cubicBezTo>
                    <a:pt x="26887264" y="1981724"/>
                    <a:pt x="26845354" y="2023634"/>
                    <a:pt x="26794554" y="2023634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6950764" cy="2087134"/>
            </a:xfrm>
            <a:custGeom>
              <a:avLst/>
              <a:gdLst/>
              <a:ahLst/>
              <a:cxnLst/>
              <a:rect r="r" b="b" t="t" l="l"/>
              <a:pathLst>
                <a:path h="2087134" w="26950764">
                  <a:moveTo>
                    <a:pt x="26826304" y="59690"/>
                  </a:moveTo>
                  <a:cubicBezTo>
                    <a:pt x="26861864" y="59690"/>
                    <a:pt x="26891075" y="88900"/>
                    <a:pt x="26891075" y="124460"/>
                  </a:cubicBezTo>
                  <a:lnTo>
                    <a:pt x="26891075" y="1962674"/>
                  </a:lnTo>
                  <a:cubicBezTo>
                    <a:pt x="26891075" y="1998234"/>
                    <a:pt x="26861864" y="2027444"/>
                    <a:pt x="26826304" y="2027444"/>
                  </a:cubicBezTo>
                  <a:lnTo>
                    <a:pt x="124460" y="2027444"/>
                  </a:lnTo>
                  <a:cubicBezTo>
                    <a:pt x="88900" y="2027444"/>
                    <a:pt x="59690" y="1998234"/>
                    <a:pt x="59690" y="1962674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6826304" y="59690"/>
                  </a:lnTo>
                  <a:moveTo>
                    <a:pt x="2682630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962674"/>
                  </a:lnTo>
                  <a:cubicBezTo>
                    <a:pt x="0" y="2031254"/>
                    <a:pt x="55880" y="2087134"/>
                    <a:pt x="124460" y="2087134"/>
                  </a:cubicBezTo>
                  <a:lnTo>
                    <a:pt x="26826304" y="2087134"/>
                  </a:lnTo>
                  <a:cubicBezTo>
                    <a:pt x="26894885" y="2087134"/>
                    <a:pt x="26950764" y="2031254"/>
                    <a:pt x="26950764" y="1962674"/>
                  </a:cubicBezTo>
                  <a:lnTo>
                    <a:pt x="26950764" y="124460"/>
                  </a:lnTo>
                  <a:cubicBezTo>
                    <a:pt x="26950764" y="55880"/>
                    <a:pt x="26894885" y="0"/>
                    <a:pt x="26826304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15521410" y="1802443"/>
            <a:ext cx="709004" cy="685800"/>
          </a:xfrm>
          <a:custGeom>
            <a:avLst/>
            <a:gdLst/>
            <a:ahLst/>
            <a:cxnLst/>
            <a:rect r="r" b="b" t="t" l="l"/>
            <a:pathLst>
              <a:path h="685800" w="709004">
                <a:moveTo>
                  <a:pt x="0" y="0"/>
                </a:moveTo>
                <a:lnTo>
                  <a:pt x="709003" y="0"/>
                </a:lnTo>
                <a:lnTo>
                  <a:pt x="709003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76002" y="2832095"/>
            <a:ext cx="11993803" cy="2629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1507" indent="-345754" lvl="1">
              <a:lnSpc>
                <a:spcPts val="4163"/>
              </a:lnSpc>
              <a:buFont typeface="Arial"/>
              <a:buChar char="•"/>
            </a:pPr>
            <a:r>
              <a:rPr lang="en-US" sz="3202">
                <a:solidFill>
                  <a:srgbClr val="000000"/>
                </a:solidFill>
                <a:latin typeface="Be Vietnam"/>
              </a:rPr>
              <a:t>The dangers of working at such heights</a:t>
            </a:r>
          </a:p>
          <a:p>
            <a:pPr marL="691507" indent="-345754" lvl="1">
              <a:lnSpc>
                <a:spcPts val="4163"/>
              </a:lnSpc>
              <a:buFont typeface="Arial"/>
              <a:buChar char="•"/>
            </a:pPr>
            <a:r>
              <a:rPr lang="en-US" sz="3202">
                <a:solidFill>
                  <a:srgbClr val="000000"/>
                </a:solidFill>
                <a:latin typeface="Be Vietnam"/>
              </a:rPr>
              <a:t> High skill requirement job leads to higher wages, hence more operational cost</a:t>
            </a:r>
          </a:p>
          <a:p>
            <a:pPr marL="691507" indent="-345754" lvl="1">
              <a:lnSpc>
                <a:spcPts val="4163"/>
              </a:lnSpc>
              <a:buFont typeface="Arial"/>
              <a:buChar char="•"/>
            </a:pPr>
            <a:r>
              <a:rPr lang="en-US" sz="3202">
                <a:solidFill>
                  <a:srgbClr val="000000"/>
                </a:solidFill>
                <a:latin typeface="Be Vietnam"/>
              </a:rPr>
              <a:t>Labor shortage due to high qualification and skill required</a:t>
            </a:r>
          </a:p>
          <a:p>
            <a:pPr marL="691507" indent="-345754" lvl="1">
              <a:lnSpc>
                <a:spcPts val="4163"/>
              </a:lnSpc>
              <a:buFont typeface="Arial"/>
              <a:buChar char="•"/>
            </a:pPr>
            <a:r>
              <a:rPr lang="en-US" sz="3202">
                <a:solidFill>
                  <a:srgbClr val="000000"/>
                </a:solidFill>
                <a:latin typeface="Be Vietnam"/>
              </a:rPr>
              <a:t>Limited working hours due to weather conditions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59450" y="1525583"/>
            <a:ext cx="15570963" cy="96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39"/>
              </a:lnSpc>
            </a:pPr>
            <a:r>
              <a:rPr lang="en-US" sz="5600" spc="84">
                <a:solidFill>
                  <a:srgbClr val="000000"/>
                </a:solidFill>
                <a:latin typeface="Be Vietnam Ultra-Bold"/>
              </a:rPr>
              <a:t>The Problem- Labor Cleaning Skyscrapers</a:t>
            </a:r>
          </a:p>
        </p:txBody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7244656" y="5556937"/>
            <a:ext cx="5127870" cy="3850330"/>
            <a:chOff x="0" y="0"/>
            <a:chExt cx="845693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456930" cy="6350000"/>
            </a:xfrm>
            <a:custGeom>
              <a:avLst/>
              <a:gdLst/>
              <a:ahLst/>
              <a:cxnLst/>
              <a:rect r="r" b="b" t="t" l="l"/>
              <a:pathLst>
                <a:path h="6350000" w="845693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828040" y="265430"/>
              <a:ext cx="175260" cy="196850"/>
            </a:xfrm>
            <a:custGeom>
              <a:avLst/>
              <a:gdLst/>
              <a:ahLst/>
              <a:cxnLst/>
              <a:rect r="r" b="b" t="t" l="l"/>
              <a:pathLst>
                <a:path h="196850" w="17526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786130" y="224790"/>
              <a:ext cx="175260" cy="196850"/>
            </a:xfrm>
            <a:custGeom>
              <a:avLst/>
              <a:gdLst/>
              <a:ahLst/>
              <a:cxnLst/>
              <a:rect r="r" b="b" t="t" l="l"/>
              <a:pathLst>
                <a:path h="196850" w="17526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683260" y="5888990"/>
              <a:ext cx="2155190" cy="287020"/>
            </a:xfrm>
            <a:custGeom>
              <a:avLst/>
              <a:gdLst/>
              <a:ahLst/>
              <a:cxnLst/>
              <a:rect r="r" b="b" t="t" l="l"/>
              <a:pathLst>
                <a:path h="287020" w="215519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31750" y="31750"/>
              <a:ext cx="8392160" cy="590550"/>
            </a:xfrm>
            <a:custGeom>
              <a:avLst/>
              <a:gdLst/>
              <a:ahLst/>
              <a:cxnLst/>
              <a:rect r="r" b="b" t="t" l="l"/>
              <a:pathLst>
                <a:path h="590550" w="839216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31750" y="652780"/>
              <a:ext cx="8393430" cy="5059680"/>
            </a:xfrm>
            <a:custGeom>
              <a:avLst/>
              <a:gdLst/>
              <a:ahLst/>
              <a:cxnLst/>
              <a:rect r="r" b="b" t="t" l="l"/>
              <a:pathLst>
                <a:path h="5059680" w="839343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blipFill>
              <a:blip r:embed="rId5"/>
              <a:stretch>
                <a:fillRect l="0" t="-191" r="0" b="-191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31750" y="5744210"/>
              <a:ext cx="8393430" cy="574040"/>
            </a:xfrm>
            <a:custGeom>
              <a:avLst/>
              <a:gdLst/>
              <a:ahLst/>
              <a:cxnLst/>
              <a:rect r="r" b="b" t="t" l="l"/>
              <a:pathLst>
                <a:path h="574040" w="839343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3464010" y="7349867"/>
            <a:ext cx="4114800" cy="4114800"/>
            <a:chOff x="0" y="0"/>
            <a:chExt cx="6350000" cy="63500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4A98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90306" y="7380162"/>
            <a:ext cx="7574892" cy="3401815"/>
          </a:xfrm>
          <a:custGeom>
            <a:avLst/>
            <a:gdLst/>
            <a:ahLst/>
            <a:cxnLst/>
            <a:rect r="r" b="b" t="t" l="l"/>
            <a:pathLst>
              <a:path h="3401815" w="7574892">
                <a:moveTo>
                  <a:pt x="0" y="0"/>
                </a:moveTo>
                <a:lnTo>
                  <a:pt x="7574892" y="0"/>
                </a:lnTo>
                <a:lnTo>
                  <a:pt x="7574892" y="3401815"/>
                </a:lnTo>
                <a:lnTo>
                  <a:pt x="0" y="34018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564233" y="1454410"/>
            <a:ext cx="7026518" cy="7027923"/>
            <a:chOff x="0" y="0"/>
            <a:chExt cx="634873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2700" y="524510"/>
              <a:ext cx="6324600" cy="5814060"/>
            </a:xfrm>
            <a:custGeom>
              <a:avLst/>
              <a:gdLst/>
              <a:ahLst/>
              <a:cxnLst/>
              <a:rect r="r" b="b" t="t" l="l"/>
              <a:pathLst>
                <a:path h="5814060" w="6324600">
                  <a:moveTo>
                    <a:pt x="5095240" y="0"/>
                  </a:moveTo>
                  <a:lnTo>
                    <a:pt x="5412740" y="0"/>
                  </a:lnTo>
                  <a:moveTo>
                    <a:pt x="5412740" y="0"/>
                  </a:moveTo>
                  <a:lnTo>
                    <a:pt x="6324600" y="0"/>
                  </a:lnTo>
                  <a:lnTo>
                    <a:pt x="6324600" y="5441950"/>
                  </a:lnTo>
                  <a:cubicBezTo>
                    <a:pt x="6324600" y="5599430"/>
                    <a:pt x="6225540" y="5735320"/>
                    <a:pt x="6087110" y="5788660"/>
                  </a:cubicBezTo>
                  <a:lnTo>
                    <a:pt x="6087110" y="5814060"/>
                  </a:lnTo>
                  <a:lnTo>
                    <a:pt x="372110" y="5814060"/>
                  </a:lnTo>
                  <a:cubicBezTo>
                    <a:pt x="167640" y="5812790"/>
                    <a:pt x="0" y="5645150"/>
                    <a:pt x="0" y="5440680"/>
                  </a:cubicBezTo>
                  <a:lnTo>
                    <a:pt x="0" y="0"/>
                  </a:lnTo>
                  <a:lnTo>
                    <a:pt x="5095240" y="0"/>
                  </a:lnTo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2700" y="12700"/>
              <a:ext cx="6324600" cy="698500"/>
            </a:xfrm>
            <a:custGeom>
              <a:avLst/>
              <a:gdLst/>
              <a:ahLst/>
              <a:cxnLst/>
              <a:rect r="r" b="b" t="t" l="l"/>
              <a:pathLst>
                <a:path h="698500" w="6324600">
                  <a:moveTo>
                    <a:pt x="6324600" y="372110"/>
                  </a:moveTo>
                  <a:lnTo>
                    <a:pt x="6324600" y="698500"/>
                  </a:lnTo>
                  <a:lnTo>
                    <a:pt x="5259070" y="698500"/>
                  </a:lnTo>
                  <a:moveTo>
                    <a:pt x="5259070" y="698500"/>
                  </a:moveTo>
                  <a:lnTo>
                    <a:pt x="0" y="698500"/>
                  </a:lnTo>
                  <a:lnTo>
                    <a:pt x="0" y="369570"/>
                  </a:lnTo>
                  <a:cubicBezTo>
                    <a:pt x="0" y="165100"/>
                    <a:pt x="165100" y="0"/>
                    <a:pt x="369570" y="0"/>
                  </a:cubicBezTo>
                  <a:lnTo>
                    <a:pt x="5952490" y="0"/>
                  </a:lnTo>
                  <a:cubicBezTo>
                    <a:pt x="6158230" y="0"/>
                    <a:pt x="6324600" y="166370"/>
                    <a:pt x="6324600" y="372110"/>
                  </a:cubicBezTo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870450" y="236220"/>
              <a:ext cx="1106170" cy="279400"/>
            </a:xfrm>
            <a:custGeom>
              <a:avLst/>
              <a:gdLst/>
              <a:ahLst/>
              <a:cxnLst/>
              <a:rect r="r" b="b" t="t" l="l"/>
              <a:pathLst>
                <a:path h="279400" w="1106170">
                  <a:moveTo>
                    <a:pt x="279400" y="0"/>
                  </a:moveTo>
                  <a:lnTo>
                    <a:pt x="0" y="0"/>
                  </a:lnTo>
                  <a:lnTo>
                    <a:pt x="0" y="279400"/>
                  </a:lnTo>
                  <a:lnTo>
                    <a:pt x="279400" y="279400"/>
                  </a:lnTo>
                  <a:lnTo>
                    <a:pt x="279400" y="0"/>
                  </a:lnTo>
                  <a:close/>
                  <a:moveTo>
                    <a:pt x="1106170" y="0"/>
                  </a:moveTo>
                  <a:lnTo>
                    <a:pt x="826770" y="0"/>
                  </a:lnTo>
                  <a:lnTo>
                    <a:pt x="826770" y="279400"/>
                  </a:lnTo>
                  <a:lnTo>
                    <a:pt x="1106170" y="279400"/>
                  </a:lnTo>
                  <a:lnTo>
                    <a:pt x="1106170" y="0"/>
                  </a:lnTo>
                  <a:close/>
                  <a:moveTo>
                    <a:pt x="692150" y="0"/>
                  </a:moveTo>
                  <a:lnTo>
                    <a:pt x="412750" y="0"/>
                  </a:lnTo>
                  <a:lnTo>
                    <a:pt x="412750" y="279400"/>
                  </a:lnTo>
                  <a:lnTo>
                    <a:pt x="692150" y="279400"/>
                  </a:lnTo>
                  <a:lnTo>
                    <a:pt x="69215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4873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48730">
                  <a:moveTo>
                    <a:pt x="384810" y="6350000"/>
                  </a:moveTo>
                  <a:cubicBezTo>
                    <a:pt x="172720" y="6350000"/>
                    <a:pt x="0" y="6177280"/>
                    <a:pt x="0" y="5963920"/>
                  </a:cubicBezTo>
                  <a:lnTo>
                    <a:pt x="0" y="384810"/>
                  </a:lnTo>
                  <a:cubicBezTo>
                    <a:pt x="0" y="172720"/>
                    <a:pt x="172720" y="0"/>
                    <a:pt x="384810" y="0"/>
                  </a:cubicBezTo>
                  <a:lnTo>
                    <a:pt x="5965190" y="0"/>
                  </a:lnTo>
                  <a:cubicBezTo>
                    <a:pt x="6068060" y="0"/>
                    <a:pt x="6164580" y="40640"/>
                    <a:pt x="6236970" y="113030"/>
                  </a:cubicBezTo>
                  <a:cubicBezTo>
                    <a:pt x="6309360" y="185420"/>
                    <a:pt x="6348730" y="281940"/>
                    <a:pt x="6347460" y="384810"/>
                  </a:cubicBezTo>
                  <a:lnTo>
                    <a:pt x="6347460" y="5963920"/>
                  </a:lnTo>
                  <a:cubicBezTo>
                    <a:pt x="6347460" y="6122670"/>
                    <a:pt x="6248400" y="6266180"/>
                    <a:pt x="6102350" y="6323330"/>
                  </a:cubicBezTo>
                  <a:cubicBezTo>
                    <a:pt x="6056630" y="6341109"/>
                    <a:pt x="6012180" y="6350000"/>
                    <a:pt x="5962650" y="6350000"/>
                  </a:cubicBezTo>
                  <a:lnTo>
                    <a:pt x="384810" y="6350000"/>
                  </a:lnTo>
                  <a:lnTo>
                    <a:pt x="384810" y="6350000"/>
                  </a:lnTo>
                  <a:close/>
                  <a:moveTo>
                    <a:pt x="25400" y="5963920"/>
                  </a:moveTo>
                  <a:cubicBezTo>
                    <a:pt x="25400" y="6162040"/>
                    <a:pt x="186690" y="6323330"/>
                    <a:pt x="384810" y="6323330"/>
                  </a:cubicBezTo>
                  <a:lnTo>
                    <a:pt x="5963920" y="6323330"/>
                  </a:lnTo>
                  <a:cubicBezTo>
                    <a:pt x="6010910" y="6323330"/>
                    <a:pt x="6052820" y="6315710"/>
                    <a:pt x="6093460" y="6299200"/>
                  </a:cubicBezTo>
                  <a:cubicBezTo>
                    <a:pt x="6229350" y="6247130"/>
                    <a:pt x="6322060" y="6113780"/>
                    <a:pt x="6323330" y="5967730"/>
                  </a:cubicBezTo>
                  <a:lnTo>
                    <a:pt x="6322060" y="5965190"/>
                  </a:lnTo>
                  <a:lnTo>
                    <a:pt x="6322060" y="723900"/>
                  </a:lnTo>
                  <a:lnTo>
                    <a:pt x="25400" y="723900"/>
                  </a:lnTo>
                  <a:lnTo>
                    <a:pt x="25400" y="5963920"/>
                  </a:lnTo>
                  <a:close/>
                  <a:moveTo>
                    <a:pt x="6324600" y="697230"/>
                  </a:moveTo>
                  <a:lnTo>
                    <a:pt x="6324600" y="384810"/>
                  </a:lnTo>
                  <a:cubicBezTo>
                    <a:pt x="6324600" y="186690"/>
                    <a:pt x="6163310" y="25400"/>
                    <a:pt x="5965190" y="25400"/>
                  </a:cubicBezTo>
                  <a:lnTo>
                    <a:pt x="386080" y="25400"/>
                  </a:lnTo>
                  <a:cubicBezTo>
                    <a:pt x="187960" y="25400"/>
                    <a:pt x="26670" y="186690"/>
                    <a:pt x="26670" y="384810"/>
                  </a:cubicBezTo>
                  <a:lnTo>
                    <a:pt x="26670" y="697230"/>
                  </a:lnTo>
                  <a:lnTo>
                    <a:pt x="6324600" y="697230"/>
                  </a:lnTo>
                  <a:close/>
                  <a:moveTo>
                    <a:pt x="5697220" y="527050"/>
                  </a:moveTo>
                  <a:cubicBezTo>
                    <a:pt x="5690870" y="527050"/>
                    <a:pt x="5684520" y="521970"/>
                    <a:pt x="5684520" y="514350"/>
                  </a:cubicBezTo>
                  <a:lnTo>
                    <a:pt x="5684520" y="234950"/>
                  </a:lnTo>
                  <a:cubicBezTo>
                    <a:pt x="5684520" y="228600"/>
                    <a:pt x="5689600" y="222250"/>
                    <a:pt x="5697220" y="222250"/>
                  </a:cubicBezTo>
                  <a:lnTo>
                    <a:pt x="5976620" y="222250"/>
                  </a:lnTo>
                  <a:cubicBezTo>
                    <a:pt x="5980430" y="222250"/>
                    <a:pt x="5984240" y="223520"/>
                    <a:pt x="5986780" y="227330"/>
                  </a:cubicBezTo>
                  <a:cubicBezTo>
                    <a:pt x="5989320" y="229870"/>
                    <a:pt x="5989320" y="232410"/>
                    <a:pt x="5989320" y="236220"/>
                  </a:cubicBezTo>
                  <a:lnTo>
                    <a:pt x="5989320" y="514350"/>
                  </a:lnTo>
                  <a:cubicBezTo>
                    <a:pt x="5989320" y="520700"/>
                    <a:pt x="5984240" y="527050"/>
                    <a:pt x="5976620" y="527050"/>
                  </a:cubicBezTo>
                  <a:lnTo>
                    <a:pt x="5697220" y="527050"/>
                  </a:lnTo>
                  <a:close/>
                  <a:moveTo>
                    <a:pt x="5963920" y="501650"/>
                  </a:moveTo>
                  <a:lnTo>
                    <a:pt x="5963920" y="248920"/>
                  </a:lnTo>
                  <a:lnTo>
                    <a:pt x="5711190" y="248920"/>
                  </a:lnTo>
                  <a:lnTo>
                    <a:pt x="5711190" y="501650"/>
                  </a:lnTo>
                  <a:lnTo>
                    <a:pt x="5963920" y="501650"/>
                  </a:lnTo>
                  <a:close/>
                  <a:moveTo>
                    <a:pt x="5284470" y="527050"/>
                  </a:moveTo>
                  <a:cubicBezTo>
                    <a:pt x="5278120" y="527050"/>
                    <a:pt x="5271770" y="521970"/>
                    <a:pt x="5271770" y="514350"/>
                  </a:cubicBezTo>
                  <a:lnTo>
                    <a:pt x="5271770" y="234950"/>
                  </a:lnTo>
                  <a:cubicBezTo>
                    <a:pt x="5271770" y="228600"/>
                    <a:pt x="5276850" y="222250"/>
                    <a:pt x="5284470" y="222250"/>
                  </a:cubicBezTo>
                  <a:lnTo>
                    <a:pt x="5563870" y="222250"/>
                  </a:lnTo>
                  <a:cubicBezTo>
                    <a:pt x="5567680" y="222250"/>
                    <a:pt x="5571490" y="223520"/>
                    <a:pt x="5574030" y="227330"/>
                  </a:cubicBezTo>
                  <a:cubicBezTo>
                    <a:pt x="5576570" y="229870"/>
                    <a:pt x="5576570" y="232410"/>
                    <a:pt x="5576570" y="236220"/>
                  </a:cubicBezTo>
                  <a:lnTo>
                    <a:pt x="5576570" y="514350"/>
                  </a:lnTo>
                  <a:cubicBezTo>
                    <a:pt x="5576570" y="520700"/>
                    <a:pt x="5571490" y="527050"/>
                    <a:pt x="5563870" y="527050"/>
                  </a:cubicBezTo>
                  <a:lnTo>
                    <a:pt x="5284470" y="527050"/>
                  </a:lnTo>
                  <a:close/>
                  <a:moveTo>
                    <a:pt x="5551170" y="501650"/>
                  </a:moveTo>
                  <a:lnTo>
                    <a:pt x="5551170" y="248920"/>
                  </a:lnTo>
                  <a:lnTo>
                    <a:pt x="5298440" y="248920"/>
                  </a:lnTo>
                  <a:lnTo>
                    <a:pt x="5298440" y="501650"/>
                  </a:lnTo>
                  <a:lnTo>
                    <a:pt x="5551170" y="501650"/>
                  </a:lnTo>
                  <a:close/>
                  <a:moveTo>
                    <a:pt x="4870450" y="527050"/>
                  </a:moveTo>
                  <a:cubicBezTo>
                    <a:pt x="4864100" y="527050"/>
                    <a:pt x="4857750" y="521970"/>
                    <a:pt x="4857750" y="514350"/>
                  </a:cubicBezTo>
                  <a:lnTo>
                    <a:pt x="4857750" y="234950"/>
                  </a:lnTo>
                  <a:cubicBezTo>
                    <a:pt x="4857750" y="228600"/>
                    <a:pt x="4862830" y="222250"/>
                    <a:pt x="4870450" y="222250"/>
                  </a:cubicBezTo>
                  <a:lnTo>
                    <a:pt x="5149850" y="222250"/>
                  </a:lnTo>
                  <a:cubicBezTo>
                    <a:pt x="5153660" y="222250"/>
                    <a:pt x="5157470" y="223520"/>
                    <a:pt x="5160010" y="227330"/>
                  </a:cubicBezTo>
                  <a:cubicBezTo>
                    <a:pt x="5162550" y="229870"/>
                    <a:pt x="5162550" y="232410"/>
                    <a:pt x="5162550" y="236220"/>
                  </a:cubicBezTo>
                  <a:lnTo>
                    <a:pt x="5162550" y="514350"/>
                  </a:lnTo>
                  <a:cubicBezTo>
                    <a:pt x="5162550" y="520700"/>
                    <a:pt x="5157470" y="527050"/>
                    <a:pt x="5149850" y="527050"/>
                  </a:cubicBezTo>
                  <a:lnTo>
                    <a:pt x="4870450" y="527050"/>
                  </a:lnTo>
                  <a:close/>
                  <a:moveTo>
                    <a:pt x="5137150" y="501650"/>
                  </a:moveTo>
                  <a:lnTo>
                    <a:pt x="5137150" y="248920"/>
                  </a:lnTo>
                  <a:lnTo>
                    <a:pt x="4884420" y="248920"/>
                  </a:lnTo>
                  <a:lnTo>
                    <a:pt x="4884420" y="501650"/>
                  </a:lnTo>
                  <a:lnTo>
                    <a:pt x="5137150" y="501650"/>
                  </a:lnTo>
                  <a:close/>
                  <a:moveTo>
                    <a:pt x="5908040" y="458470"/>
                  </a:moveTo>
                  <a:cubicBezTo>
                    <a:pt x="5905500" y="458470"/>
                    <a:pt x="5901690" y="457200"/>
                    <a:pt x="5899150" y="455930"/>
                  </a:cubicBezTo>
                  <a:lnTo>
                    <a:pt x="5838190" y="394970"/>
                  </a:lnTo>
                  <a:lnTo>
                    <a:pt x="5777230" y="455930"/>
                  </a:lnTo>
                  <a:cubicBezTo>
                    <a:pt x="5773420" y="459740"/>
                    <a:pt x="5770880" y="459740"/>
                    <a:pt x="5768340" y="459740"/>
                  </a:cubicBezTo>
                  <a:cubicBezTo>
                    <a:pt x="5765800" y="459740"/>
                    <a:pt x="5761990" y="458470"/>
                    <a:pt x="5759450" y="457200"/>
                  </a:cubicBezTo>
                  <a:cubicBezTo>
                    <a:pt x="5754370" y="450850"/>
                    <a:pt x="5754370" y="443230"/>
                    <a:pt x="5758180" y="438150"/>
                  </a:cubicBezTo>
                  <a:lnTo>
                    <a:pt x="5819140" y="377190"/>
                  </a:lnTo>
                  <a:lnTo>
                    <a:pt x="5758180" y="316230"/>
                  </a:lnTo>
                  <a:cubicBezTo>
                    <a:pt x="5753100" y="311150"/>
                    <a:pt x="5753100" y="302260"/>
                    <a:pt x="5758180" y="297180"/>
                  </a:cubicBezTo>
                  <a:cubicBezTo>
                    <a:pt x="5760720" y="294640"/>
                    <a:pt x="5763260" y="293370"/>
                    <a:pt x="5767070" y="293370"/>
                  </a:cubicBezTo>
                  <a:cubicBezTo>
                    <a:pt x="5770880" y="293370"/>
                    <a:pt x="5774690" y="294640"/>
                    <a:pt x="5775960" y="297180"/>
                  </a:cubicBezTo>
                  <a:lnTo>
                    <a:pt x="5836920" y="358140"/>
                  </a:lnTo>
                  <a:lnTo>
                    <a:pt x="5897880" y="297180"/>
                  </a:lnTo>
                  <a:cubicBezTo>
                    <a:pt x="5900420" y="294640"/>
                    <a:pt x="5902960" y="293370"/>
                    <a:pt x="5906770" y="293370"/>
                  </a:cubicBezTo>
                  <a:cubicBezTo>
                    <a:pt x="5910580" y="293370"/>
                    <a:pt x="5914390" y="294640"/>
                    <a:pt x="5915660" y="297180"/>
                  </a:cubicBezTo>
                  <a:cubicBezTo>
                    <a:pt x="5920740" y="302260"/>
                    <a:pt x="5920740" y="311150"/>
                    <a:pt x="5915660" y="316230"/>
                  </a:cubicBezTo>
                  <a:lnTo>
                    <a:pt x="5854700" y="377190"/>
                  </a:lnTo>
                  <a:lnTo>
                    <a:pt x="5915660" y="438150"/>
                  </a:lnTo>
                  <a:cubicBezTo>
                    <a:pt x="5920740" y="443230"/>
                    <a:pt x="5920740" y="452120"/>
                    <a:pt x="5915660" y="457200"/>
                  </a:cubicBezTo>
                  <a:cubicBezTo>
                    <a:pt x="5914390" y="458470"/>
                    <a:pt x="5910580" y="458470"/>
                    <a:pt x="5908040" y="458470"/>
                  </a:cubicBezTo>
                  <a:close/>
                  <a:moveTo>
                    <a:pt x="5346700" y="458470"/>
                  </a:moveTo>
                  <a:cubicBezTo>
                    <a:pt x="5340350" y="458470"/>
                    <a:pt x="5334000" y="452120"/>
                    <a:pt x="5334000" y="445770"/>
                  </a:cubicBezTo>
                  <a:lnTo>
                    <a:pt x="5334000" y="306070"/>
                  </a:lnTo>
                  <a:cubicBezTo>
                    <a:pt x="5334000" y="299720"/>
                    <a:pt x="5339080" y="293370"/>
                    <a:pt x="5346700" y="293370"/>
                  </a:cubicBezTo>
                  <a:lnTo>
                    <a:pt x="5500370" y="293370"/>
                  </a:lnTo>
                  <a:cubicBezTo>
                    <a:pt x="5506720" y="293370"/>
                    <a:pt x="5513070" y="298450"/>
                    <a:pt x="5513070" y="306070"/>
                  </a:cubicBezTo>
                  <a:lnTo>
                    <a:pt x="5513070" y="445770"/>
                  </a:lnTo>
                  <a:cubicBezTo>
                    <a:pt x="5513070" y="452120"/>
                    <a:pt x="5507990" y="458470"/>
                    <a:pt x="5500370" y="458470"/>
                  </a:cubicBezTo>
                  <a:lnTo>
                    <a:pt x="5346700" y="458470"/>
                  </a:lnTo>
                  <a:close/>
                  <a:moveTo>
                    <a:pt x="5488940" y="431800"/>
                  </a:moveTo>
                  <a:lnTo>
                    <a:pt x="5488940" y="351790"/>
                  </a:lnTo>
                  <a:lnTo>
                    <a:pt x="5360670" y="351790"/>
                  </a:lnTo>
                  <a:lnTo>
                    <a:pt x="5360670" y="431800"/>
                  </a:lnTo>
                  <a:lnTo>
                    <a:pt x="5488940" y="431800"/>
                  </a:lnTo>
                  <a:close/>
                  <a:moveTo>
                    <a:pt x="4922520" y="457200"/>
                  </a:moveTo>
                  <a:cubicBezTo>
                    <a:pt x="4916170" y="457200"/>
                    <a:pt x="4911090" y="452120"/>
                    <a:pt x="4911090" y="444500"/>
                  </a:cubicBezTo>
                  <a:cubicBezTo>
                    <a:pt x="4911090" y="436880"/>
                    <a:pt x="4917440" y="431800"/>
                    <a:pt x="4923790" y="431800"/>
                  </a:cubicBezTo>
                  <a:lnTo>
                    <a:pt x="5095240" y="431800"/>
                  </a:lnTo>
                  <a:cubicBezTo>
                    <a:pt x="5102860" y="431800"/>
                    <a:pt x="5107940" y="438150"/>
                    <a:pt x="5107940" y="444500"/>
                  </a:cubicBezTo>
                  <a:cubicBezTo>
                    <a:pt x="5107940" y="450850"/>
                    <a:pt x="5101590" y="457200"/>
                    <a:pt x="5095240" y="457200"/>
                  </a:cubicBezTo>
                  <a:lnTo>
                    <a:pt x="4923790" y="457200"/>
                  </a:lnTo>
                  <a:cubicBezTo>
                    <a:pt x="4925060" y="457200"/>
                    <a:pt x="4923790" y="457200"/>
                    <a:pt x="4922520" y="4572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5073904" y="-379645"/>
            <a:ext cx="3959423" cy="3959423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4A98"/>
            </a:solidFill>
          </p:spPr>
        </p:sp>
      </p:grp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9435629" y="1454410"/>
          <a:ext cx="7163585" cy="7027923"/>
        </p:xfrm>
        <a:graphic>
          <a:graphicData uri="http://schemas.openxmlformats.org/drawingml/2006/table">
            <a:tbl>
              <a:tblPr/>
              <a:tblGrid>
                <a:gridCol w="972093"/>
                <a:gridCol w="6191492"/>
              </a:tblGrid>
              <a:tr h="154606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Be Vietnam"/>
                        </a:rPr>
                        <a:t>Autonomous Sky-Scraper Window Cleaning Robot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4418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Open Sauce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Be Vietnam"/>
                        </a:rPr>
                        <a:t>Coded with ESP-8266 WiFi Module inside Arduino IDE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4418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19349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Freeform 11" id="11"/>
          <p:cNvSpPr/>
          <p:nvPr/>
        </p:nvSpPr>
        <p:spPr>
          <a:xfrm flipH="false" flipV="false" rot="0">
            <a:off x="9718200" y="2046779"/>
            <a:ext cx="494774" cy="494774"/>
          </a:xfrm>
          <a:custGeom>
            <a:avLst/>
            <a:gdLst/>
            <a:ahLst/>
            <a:cxnLst/>
            <a:rect r="r" b="b" t="t" l="l"/>
            <a:pathLst>
              <a:path h="494774" w="494774">
                <a:moveTo>
                  <a:pt x="0" y="0"/>
                </a:moveTo>
                <a:lnTo>
                  <a:pt x="494774" y="0"/>
                </a:lnTo>
                <a:lnTo>
                  <a:pt x="494774" y="494774"/>
                </a:lnTo>
                <a:lnTo>
                  <a:pt x="0" y="494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718200" y="3617878"/>
            <a:ext cx="494774" cy="494774"/>
          </a:xfrm>
          <a:custGeom>
            <a:avLst/>
            <a:gdLst/>
            <a:ahLst/>
            <a:cxnLst/>
            <a:rect r="r" b="b" t="t" l="l"/>
            <a:pathLst>
              <a:path h="494774" w="494774">
                <a:moveTo>
                  <a:pt x="0" y="0"/>
                </a:moveTo>
                <a:lnTo>
                  <a:pt x="494774" y="0"/>
                </a:lnTo>
                <a:lnTo>
                  <a:pt x="494774" y="494775"/>
                </a:lnTo>
                <a:lnTo>
                  <a:pt x="0" y="4947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5400000">
            <a:off x="11034175" y="4002926"/>
            <a:ext cx="3851841" cy="5106973"/>
          </a:xfrm>
          <a:custGeom>
            <a:avLst/>
            <a:gdLst/>
            <a:ahLst/>
            <a:cxnLst/>
            <a:rect r="r" b="b" t="t" l="l"/>
            <a:pathLst>
              <a:path h="5106973" w="3851841">
                <a:moveTo>
                  <a:pt x="0" y="0"/>
                </a:moveTo>
                <a:lnTo>
                  <a:pt x="3851841" y="0"/>
                </a:lnTo>
                <a:lnTo>
                  <a:pt x="3851841" y="5106973"/>
                </a:lnTo>
                <a:lnTo>
                  <a:pt x="0" y="51069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564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379809" y="4630492"/>
            <a:ext cx="1171555" cy="3851841"/>
          </a:xfrm>
          <a:custGeom>
            <a:avLst/>
            <a:gdLst/>
            <a:ahLst/>
            <a:cxnLst/>
            <a:rect r="r" b="b" t="t" l="l"/>
            <a:pathLst>
              <a:path h="3851841" w="1171555">
                <a:moveTo>
                  <a:pt x="0" y="0"/>
                </a:moveTo>
                <a:lnTo>
                  <a:pt x="1171555" y="0"/>
                </a:lnTo>
                <a:lnTo>
                  <a:pt x="1171555" y="3851841"/>
                </a:lnTo>
                <a:lnTo>
                  <a:pt x="0" y="385184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4464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529558" y="3143250"/>
            <a:ext cx="7095867" cy="400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Space Mono Bold"/>
              </a:rPr>
              <a:t>Our Solution-Sky-Bot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5513582" y="4630492"/>
            <a:ext cx="1171555" cy="3851841"/>
          </a:xfrm>
          <a:custGeom>
            <a:avLst/>
            <a:gdLst/>
            <a:ahLst/>
            <a:cxnLst/>
            <a:rect r="r" b="b" t="t" l="l"/>
            <a:pathLst>
              <a:path h="3851841" w="1171555">
                <a:moveTo>
                  <a:pt x="0" y="0"/>
                </a:moveTo>
                <a:lnTo>
                  <a:pt x="1171555" y="0"/>
                </a:lnTo>
                <a:lnTo>
                  <a:pt x="1171555" y="3851841"/>
                </a:lnTo>
                <a:lnTo>
                  <a:pt x="0" y="385184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4464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A9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87583" y="2278721"/>
            <a:ext cx="10228562" cy="7680254"/>
            <a:chOff x="0" y="0"/>
            <a:chExt cx="845693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456930" cy="6350000"/>
            </a:xfrm>
            <a:custGeom>
              <a:avLst/>
              <a:gdLst/>
              <a:ahLst/>
              <a:cxnLst/>
              <a:rect r="r" b="b" t="t" l="l"/>
              <a:pathLst>
                <a:path h="6350000" w="845693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28040" y="265430"/>
              <a:ext cx="175260" cy="196850"/>
            </a:xfrm>
            <a:custGeom>
              <a:avLst/>
              <a:gdLst/>
              <a:ahLst/>
              <a:cxnLst/>
              <a:rect r="r" b="b" t="t" l="l"/>
              <a:pathLst>
                <a:path h="196850" w="17526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786130" y="224790"/>
              <a:ext cx="175260" cy="196850"/>
            </a:xfrm>
            <a:custGeom>
              <a:avLst/>
              <a:gdLst/>
              <a:ahLst/>
              <a:cxnLst/>
              <a:rect r="r" b="b" t="t" l="l"/>
              <a:pathLst>
                <a:path h="196850" w="17526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83260" y="5888990"/>
              <a:ext cx="2155190" cy="287020"/>
            </a:xfrm>
            <a:custGeom>
              <a:avLst/>
              <a:gdLst/>
              <a:ahLst/>
              <a:cxnLst/>
              <a:rect r="r" b="b" t="t" l="l"/>
              <a:pathLst>
                <a:path h="287020" w="215519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1750" y="31750"/>
              <a:ext cx="8392160" cy="590550"/>
            </a:xfrm>
            <a:custGeom>
              <a:avLst/>
              <a:gdLst/>
              <a:ahLst/>
              <a:cxnLst/>
              <a:rect r="r" b="b" t="t" l="l"/>
              <a:pathLst>
                <a:path h="590550" w="839216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1750" y="652780"/>
              <a:ext cx="8393430" cy="5059680"/>
            </a:xfrm>
            <a:custGeom>
              <a:avLst/>
              <a:gdLst/>
              <a:ahLst/>
              <a:cxnLst/>
              <a:rect r="r" b="b" t="t" l="l"/>
              <a:pathLst>
                <a:path h="5059680" w="839343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31750" y="5744210"/>
              <a:ext cx="8393430" cy="574040"/>
            </a:xfrm>
            <a:custGeom>
              <a:avLst/>
              <a:gdLst/>
              <a:ahLst/>
              <a:cxnLst/>
              <a:rect r="r" b="b" t="t" l="l"/>
              <a:pathLst>
                <a:path h="574040" w="839343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28700" y="722792"/>
            <a:ext cx="15684911" cy="1219919"/>
            <a:chOff x="0" y="0"/>
            <a:chExt cx="30592804" cy="237940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31750" y="31750"/>
              <a:ext cx="30529302" cy="2315905"/>
            </a:xfrm>
            <a:custGeom>
              <a:avLst/>
              <a:gdLst/>
              <a:ahLst/>
              <a:cxnLst/>
              <a:rect r="r" b="b" t="t" l="l"/>
              <a:pathLst>
                <a:path h="2315905" w="30529302">
                  <a:moveTo>
                    <a:pt x="30436595" y="2315905"/>
                  </a:moveTo>
                  <a:lnTo>
                    <a:pt x="92710" y="2315905"/>
                  </a:lnTo>
                  <a:cubicBezTo>
                    <a:pt x="41910" y="2315905"/>
                    <a:pt x="0" y="2273995"/>
                    <a:pt x="0" y="222319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0435324" y="0"/>
                  </a:lnTo>
                  <a:cubicBezTo>
                    <a:pt x="30486124" y="0"/>
                    <a:pt x="30528034" y="41910"/>
                    <a:pt x="30528034" y="92710"/>
                  </a:cubicBezTo>
                  <a:lnTo>
                    <a:pt x="30528034" y="2221925"/>
                  </a:lnTo>
                  <a:cubicBezTo>
                    <a:pt x="30529302" y="2273995"/>
                    <a:pt x="30487395" y="2315905"/>
                    <a:pt x="30436595" y="231590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0592802" cy="2379405"/>
            </a:xfrm>
            <a:custGeom>
              <a:avLst/>
              <a:gdLst/>
              <a:ahLst/>
              <a:cxnLst/>
              <a:rect r="r" b="b" t="t" l="l"/>
              <a:pathLst>
                <a:path h="2379405" w="30592802">
                  <a:moveTo>
                    <a:pt x="30468345" y="59690"/>
                  </a:moveTo>
                  <a:cubicBezTo>
                    <a:pt x="30503902" y="59690"/>
                    <a:pt x="30533113" y="88900"/>
                    <a:pt x="30533113" y="124460"/>
                  </a:cubicBezTo>
                  <a:lnTo>
                    <a:pt x="30533113" y="2254945"/>
                  </a:lnTo>
                  <a:cubicBezTo>
                    <a:pt x="30533113" y="2290505"/>
                    <a:pt x="30503902" y="2319715"/>
                    <a:pt x="30468345" y="2319715"/>
                  </a:cubicBezTo>
                  <a:lnTo>
                    <a:pt x="124460" y="2319715"/>
                  </a:lnTo>
                  <a:cubicBezTo>
                    <a:pt x="88900" y="2319715"/>
                    <a:pt x="59690" y="2290505"/>
                    <a:pt x="59690" y="225494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0468345" y="59690"/>
                  </a:lnTo>
                  <a:moveTo>
                    <a:pt x="3046834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254945"/>
                  </a:lnTo>
                  <a:cubicBezTo>
                    <a:pt x="0" y="2323525"/>
                    <a:pt x="55880" y="2379405"/>
                    <a:pt x="124460" y="2379405"/>
                  </a:cubicBezTo>
                  <a:lnTo>
                    <a:pt x="30468345" y="2379405"/>
                  </a:lnTo>
                  <a:cubicBezTo>
                    <a:pt x="30536924" y="2379405"/>
                    <a:pt x="30592802" y="2323525"/>
                    <a:pt x="30592802" y="2254945"/>
                  </a:cubicBezTo>
                  <a:lnTo>
                    <a:pt x="30592802" y="124460"/>
                  </a:lnTo>
                  <a:cubicBezTo>
                    <a:pt x="30592802" y="55880"/>
                    <a:pt x="30536924" y="0"/>
                    <a:pt x="3046834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5756511" y="971356"/>
            <a:ext cx="722792" cy="722792"/>
          </a:xfrm>
          <a:custGeom>
            <a:avLst/>
            <a:gdLst/>
            <a:ahLst/>
            <a:cxnLst/>
            <a:rect r="r" b="b" t="t" l="l"/>
            <a:pathLst>
              <a:path h="722792" w="722792">
                <a:moveTo>
                  <a:pt x="0" y="0"/>
                </a:moveTo>
                <a:lnTo>
                  <a:pt x="722792" y="0"/>
                </a:lnTo>
                <a:lnTo>
                  <a:pt x="722792" y="722792"/>
                </a:lnTo>
                <a:lnTo>
                  <a:pt x="0" y="722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181025" y="609212"/>
            <a:ext cx="10364452" cy="13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0"/>
              </a:lnSpc>
            </a:pPr>
            <a:r>
              <a:rPr lang="en-US" sz="8800">
                <a:solidFill>
                  <a:srgbClr val="000000"/>
                </a:solidFill>
                <a:latin typeface="Space Mono Bold"/>
              </a:rPr>
              <a:t>Functionalities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3385839"/>
            <a:ext cx="7728583" cy="6855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00991" indent="-300496" lvl="1">
              <a:lnSpc>
                <a:spcPts val="3897"/>
              </a:lnSpc>
              <a:buFont typeface="Arial"/>
              <a:buChar char="•"/>
            </a:pPr>
            <a:r>
              <a:rPr lang="en-US" sz="2783">
                <a:solidFill>
                  <a:srgbClr val="000000"/>
                </a:solidFill>
                <a:latin typeface="Canva Sans"/>
              </a:rPr>
              <a:t>Climbs up and down using a servo motor connected through gears attached to a rope</a:t>
            </a:r>
          </a:p>
          <a:p>
            <a:pPr algn="ctr">
              <a:lnSpc>
                <a:spcPts val="3897"/>
              </a:lnSpc>
            </a:pPr>
          </a:p>
          <a:p>
            <a:pPr algn="ctr" marL="600991" indent="-300496" lvl="1">
              <a:lnSpc>
                <a:spcPts val="3897"/>
              </a:lnSpc>
              <a:buFont typeface="Arial"/>
              <a:buChar char="•"/>
            </a:pPr>
            <a:r>
              <a:rPr lang="en-US" sz="2783">
                <a:solidFill>
                  <a:srgbClr val="000000"/>
                </a:solidFill>
                <a:latin typeface="Canva Sans"/>
              </a:rPr>
              <a:t>Moves left and right using motors connected through a sliding mechanism on top</a:t>
            </a:r>
          </a:p>
          <a:p>
            <a:pPr algn="ctr">
              <a:lnSpc>
                <a:spcPts val="3897"/>
              </a:lnSpc>
            </a:pPr>
          </a:p>
          <a:p>
            <a:pPr algn="ctr" marL="600991" indent="-300496" lvl="1">
              <a:lnSpc>
                <a:spcPts val="3897"/>
              </a:lnSpc>
              <a:buFont typeface="Arial"/>
              <a:buChar char="•"/>
            </a:pPr>
            <a:r>
              <a:rPr lang="en-US" sz="2783">
                <a:solidFill>
                  <a:srgbClr val="000000"/>
                </a:solidFill>
                <a:latin typeface="Canva Sans"/>
              </a:rPr>
              <a:t>Uses the ultrasonic sensors to detect obstacles(end of glass panes) and change course of direction</a:t>
            </a:r>
          </a:p>
          <a:p>
            <a:pPr algn="ctr">
              <a:lnSpc>
                <a:spcPts val="3897"/>
              </a:lnSpc>
            </a:pPr>
          </a:p>
          <a:p>
            <a:pPr algn="ctr">
              <a:lnSpc>
                <a:spcPts val="3897"/>
              </a:lnSpc>
            </a:pPr>
          </a:p>
          <a:p>
            <a:pPr algn="ctr">
              <a:lnSpc>
                <a:spcPts val="3897"/>
              </a:lnSpc>
            </a:pP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7728583" y="2278721"/>
            <a:ext cx="10228562" cy="7680254"/>
            <a:chOff x="0" y="0"/>
            <a:chExt cx="845693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456930" cy="6350000"/>
            </a:xfrm>
            <a:custGeom>
              <a:avLst/>
              <a:gdLst/>
              <a:ahLst/>
              <a:cxnLst/>
              <a:rect r="r" b="b" t="t" l="l"/>
              <a:pathLst>
                <a:path h="6350000" w="845693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828040" y="265430"/>
              <a:ext cx="175260" cy="196850"/>
            </a:xfrm>
            <a:custGeom>
              <a:avLst/>
              <a:gdLst/>
              <a:ahLst/>
              <a:cxnLst/>
              <a:rect r="r" b="b" t="t" l="l"/>
              <a:pathLst>
                <a:path h="196850" w="17526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786130" y="224790"/>
              <a:ext cx="175260" cy="196850"/>
            </a:xfrm>
            <a:custGeom>
              <a:avLst/>
              <a:gdLst/>
              <a:ahLst/>
              <a:cxnLst/>
              <a:rect r="r" b="b" t="t" l="l"/>
              <a:pathLst>
                <a:path h="196850" w="17526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683260" y="5888990"/>
              <a:ext cx="2155190" cy="287020"/>
            </a:xfrm>
            <a:custGeom>
              <a:avLst/>
              <a:gdLst/>
              <a:ahLst/>
              <a:cxnLst/>
              <a:rect r="r" b="b" t="t" l="l"/>
              <a:pathLst>
                <a:path h="287020" w="215519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31750" y="31750"/>
              <a:ext cx="8392160" cy="590550"/>
            </a:xfrm>
            <a:custGeom>
              <a:avLst/>
              <a:gdLst/>
              <a:ahLst/>
              <a:cxnLst/>
              <a:rect r="r" b="b" t="t" l="l"/>
              <a:pathLst>
                <a:path h="590550" w="839216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31750" y="652780"/>
              <a:ext cx="8393430" cy="5059680"/>
            </a:xfrm>
            <a:custGeom>
              <a:avLst/>
              <a:gdLst/>
              <a:ahLst/>
              <a:cxnLst/>
              <a:rect r="r" b="b" t="t" l="l"/>
              <a:pathLst>
                <a:path h="5059680" w="839343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blipFill>
              <a:blip r:embed="rId4"/>
              <a:stretch>
                <a:fillRect l="-3583" t="0" r="-3583" b="0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31750" y="5744210"/>
              <a:ext cx="8393430" cy="574040"/>
            </a:xfrm>
            <a:custGeom>
              <a:avLst/>
              <a:gdLst/>
              <a:ahLst/>
              <a:cxnLst/>
              <a:rect r="r" b="b" t="t" l="l"/>
              <a:pathLst>
                <a:path h="574040" w="839343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5022806" y="1223997"/>
            <a:ext cx="2739083" cy="2828925"/>
            <a:chOff x="0" y="0"/>
            <a:chExt cx="6350000" cy="65582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3"/>
              <a:stretch>
                <a:fillRect l="0" t="-65597" r="0" b="-43874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5043455" y="5471358"/>
            <a:ext cx="2718434" cy="2807599"/>
            <a:chOff x="0" y="0"/>
            <a:chExt cx="6350000" cy="6558280"/>
          </a:xfrm>
        </p:grpSpPr>
        <p:sp>
          <p:nvSpPr>
            <p:cNvPr name="Freeform 7" id="7"/>
            <p:cNvSpPr/>
            <p:nvPr/>
          </p:nvSpPr>
          <p:spPr>
            <a:xfrm flipH="false" flipV="false" rot="-5400000">
              <a:off x="-29210" y="179070"/>
              <a:ext cx="6408420" cy="6200140"/>
            </a:xfrm>
            <a:custGeom>
              <a:avLst/>
              <a:gdLst/>
              <a:ahLst/>
              <a:cxnLst/>
              <a:rect r="r" b="b" t="t" l="l"/>
              <a:pathLst>
                <a:path h="6200140" w="6408420">
                  <a:moveTo>
                    <a:pt x="1056640" y="6200140"/>
                  </a:moveTo>
                  <a:cubicBezTo>
                    <a:pt x="472440" y="6200140"/>
                    <a:pt x="0" y="5726430"/>
                    <a:pt x="0" y="514350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351780" y="0"/>
                  </a:lnTo>
                  <a:cubicBezTo>
                    <a:pt x="5935980" y="0"/>
                    <a:pt x="6408420" y="473710"/>
                    <a:pt x="6408420" y="1056640"/>
                  </a:cubicBezTo>
                  <a:lnTo>
                    <a:pt x="6408420" y="5143500"/>
                  </a:lnTo>
                  <a:cubicBezTo>
                    <a:pt x="6408420" y="5727700"/>
                    <a:pt x="5934710" y="6200140"/>
                    <a:pt x="5351780" y="6200140"/>
                  </a:cubicBezTo>
                  <a:lnTo>
                    <a:pt x="1056640" y="6200140"/>
                  </a:lnTo>
                  <a:close/>
                </a:path>
              </a:pathLst>
            </a:custGeom>
            <a:blipFill>
              <a:blip r:embed="rId4"/>
              <a:stretch>
                <a:fillRect l="0" t="-18906" r="0" b="-18906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8152502" y="1223997"/>
            <a:ext cx="2739083" cy="2828925"/>
            <a:chOff x="0" y="0"/>
            <a:chExt cx="6350000" cy="655828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5"/>
              <a:stretch>
                <a:fillRect l="0" t="-78929" r="0" b="-30542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1305290" y="1223997"/>
            <a:ext cx="2739083" cy="2828925"/>
            <a:chOff x="0" y="0"/>
            <a:chExt cx="6350000" cy="65582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6"/>
              <a:stretch>
                <a:fillRect l="0" t="-39750" r="0" b="-46307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4421970" y="1223997"/>
            <a:ext cx="2739083" cy="2828925"/>
            <a:chOff x="0" y="0"/>
            <a:chExt cx="6350000" cy="655828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7"/>
              <a:stretch>
                <a:fillRect l="0" t="-35128" r="0" b="-7210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5022806" y="4208664"/>
            <a:ext cx="2739083" cy="824218"/>
            <a:chOff x="0" y="0"/>
            <a:chExt cx="2995120" cy="90126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31750" y="31750"/>
              <a:ext cx="2931620" cy="837762"/>
            </a:xfrm>
            <a:custGeom>
              <a:avLst/>
              <a:gdLst/>
              <a:ahLst/>
              <a:cxnLst/>
              <a:rect r="r" b="b" t="t" l="l"/>
              <a:pathLst>
                <a:path h="837762" w="2931620">
                  <a:moveTo>
                    <a:pt x="2838910" y="837762"/>
                  </a:moveTo>
                  <a:lnTo>
                    <a:pt x="92710" y="837762"/>
                  </a:lnTo>
                  <a:cubicBezTo>
                    <a:pt x="41910" y="837762"/>
                    <a:pt x="0" y="795852"/>
                    <a:pt x="0" y="74505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837640" y="0"/>
                  </a:lnTo>
                  <a:cubicBezTo>
                    <a:pt x="2888440" y="0"/>
                    <a:pt x="2930350" y="41910"/>
                    <a:pt x="2930350" y="92710"/>
                  </a:cubicBezTo>
                  <a:lnTo>
                    <a:pt x="2930350" y="743782"/>
                  </a:lnTo>
                  <a:cubicBezTo>
                    <a:pt x="2931620" y="795852"/>
                    <a:pt x="2889710" y="837762"/>
                    <a:pt x="2838910" y="83776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995120" cy="901262"/>
            </a:xfrm>
            <a:custGeom>
              <a:avLst/>
              <a:gdLst/>
              <a:ahLst/>
              <a:cxnLst/>
              <a:rect r="r" b="b" t="t" l="l"/>
              <a:pathLst>
                <a:path h="901262" w="2995120">
                  <a:moveTo>
                    <a:pt x="2870660" y="59690"/>
                  </a:moveTo>
                  <a:cubicBezTo>
                    <a:pt x="2906220" y="59690"/>
                    <a:pt x="2935430" y="88900"/>
                    <a:pt x="2935430" y="124460"/>
                  </a:cubicBezTo>
                  <a:lnTo>
                    <a:pt x="2935430" y="776802"/>
                  </a:lnTo>
                  <a:cubicBezTo>
                    <a:pt x="2935430" y="812362"/>
                    <a:pt x="2906220" y="841572"/>
                    <a:pt x="2870660" y="841572"/>
                  </a:cubicBezTo>
                  <a:lnTo>
                    <a:pt x="124460" y="841572"/>
                  </a:lnTo>
                  <a:cubicBezTo>
                    <a:pt x="88900" y="841572"/>
                    <a:pt x="59690" y="812362"/>
                    <a:pt x="59690" y="77680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870660" y="59690"/>
                  </a:lnTo>
                  <a:moveTo>
                    <a:pt x="287066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76802"/>
                  </a:lnTo>
                  <a:cubicBezTo>
                    <a:pt x="0" y="845382"/>
                    <a:pt x="55880" y="901262"/>
                    <a:pt x="124460" y="901262"/>
                  </a:cubicBezTo>
                  <a:lnTo>
                    <a:pt x="2870660" y="901262"/>
                  </a:lnTo>
                  <a:cubicBezTo>
                    <a:pt x="2939240" y="901262"/>
                    <a:pt x="2995120" y="845382"/>
                    <a:pt x="2995120" y="776802"/>
                  </a:cubicBezTo>
                  <a:lnTo>
                    <a:pt x="2995120" y="124460"/>
                  </a:lnTo>
                  <a:cubicBezTo>
                    <a:pt x="2995120" y="55880"/>
                    <a:pt x="2939240" y="0"/>
                    <a:pt x="287066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0" y="1223997"/>
            <a:ext cx="4885661" cy="1414462"/>
            <a:chOff x="0" y="0"/>
            <a:chExt cx="6514215" cy="1885950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339828" y="282688"/>
              <a:ext cx="6174386" cy="1603262"/>
              <a:chOff x="0" y="0"/>
              <a:chExt cx="3871321" cy="100524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31750" y="31750"/>
                <a:ext cx="3807821" cy="941740"/>
              </a:xfrm>
              <a:custGeom>
                <a:avLst/>
                <a:gdLst/>
                <a:ahLst/>
                <a:cxnLst/>
                <a:rect r="r" b="b" t="t" l="l"/>
                <a:pathLst>
                  <a:path h="941740" w="3807821">
                    <a:moveTo>
                      <a:pt x="3715111" y="941740"/>
                    </a:moveTo>
                    <a:lnTo>
                      <a:pt x="92710" y="941740"/>
                    </a:lnTo>
                    <a:cubicBezTo>
                      <a:pt x="41910" y="941740"/>
                      <a:pt x="0" y="899830"/>
                      <a:pt x="0" y="84903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3713841" y="0"/>
                    </a:lnTo>
                    <a:cubicBezTo>
                      <a:pt x="3764641" y="0"/>
                      <a:pt x="3806551" y="41910"/>
                      <a:pt x="3806551" y="92710"/>
                    </a:cubicBezTo>
                    <a:lnTo>
                      <a:pt x="3806551" y="847761"/>
                    </a:lnTo>
                    <a:cubicBezTo>
                      <a:pt x="3807821" y="899830"/>
                      <a:pt x="3765911" y="941740"/>
                      <a:pt x="3715111" y="94174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3871321" cy="1005241"/>
              </a:xfrm>
              <a:custGeom>
                <a:avLst/>
                <a:gdLst/>
                <a:ahLst/>
                <a:cxnLst/>
                <a:rect r="r" b="b" t="t" l="l"/>
                <a:pathLst>
                  <a:path h="1005241" w="3871321">
                    <a:moveTo>
                      <a:pt x="3746861" y="59690"/>
                    </a:moveTo>
                    <a:cubicBezTo>
                      <a:pt x="3782421" y="59690"/>
                      <a:pt x="3811631" y="88900"/>
                      <a:pt x="3811631" y="124460"/>
                    </a:cubicBezTo>
                    <a:lnTo>
                      <a:pt x="3811631" y="880781"/>
                    </a:lnTo>
                    <a:cubicBezTo>
                      <a:pt x="3811631" y="916341"/>
                      <a:pt x="3782421" y="945551"/>
                      <a:pt x="3746861" y="945551"/>
                    </a:cubicBezTo>
                    <a:lnTo>
                      <a:pt x="124460" y="945551"/>
                    </a:lnTo>
                    <a:cubicBezTo>
                      <a:pt x="88900" y="945551"/>
                      <a:pt x="59690" y="916341"/>
                      <a:pt x="59690" y="880781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3746861" y="59690"/>
                    </a:lnTo>
                    <a:moveTo>
                      <a:pt x="3746861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880781"/>
                    </a:lnTo>
                    <a:cubicBezTo>
                      <a:pt x="0" y="949361"/>
                      <a:pt x="55880" y="1005241"/>
                      <a:pt x="124460" y="1005241"/>
                    </a:cubicBezTo>
                    <a:lnTo>
                      <a:pt x="3746861" y="1005241"/>
                    </a:lnTo>
                    <a:cubicBezTo>
                      <a:pt x="3815441" y="1005241"/>
                      <a:pt x="3871321" y="949361"/>
                      <a:pt x="3871321" y="880781"/>
                    </a:cubicBezTo>
                    <a:lnTo>
                      <a:pt x="3871321" y="124460"/>
                    </a:lnTo>
                    <a:cubicBezTo>
                      <a:pt x="3871321" y="55880"/>
                      <a:pt x="3815441" y="0"/>
                      <a:pt x="374686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5" id="25"/>
            <p:cNvGrpSpPr/>
            <p:nvPr/>
          </p:nvGrpSpPr>
          <p:grpSpPr>
            <a:xfrm rot="0">
              <a:off x="0" y="0"/>
              <a:ext cx="6174386" cy="1603262"/>
              <a:chOff x="0" y="0"/>
              <a:chExt cx="3871321" cy="100524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31750" y="31750"/>
                <a:ext cx="3807821" cy="941740"/>
              </a:xfrm>
              <a:custGeom>
                <a:avLst/>
                <a:gdLst/>
                <a:ahLst/>
                <a:cxnLst/>
                <a:rect r="r" b="b" t="t" l="l"/>
                <a:pathLst>
                  <a:path h="941740" w="3807821">
                    <a:moveTo>
                      <a:pt x="3715111" y="941740"/>
                    </a:moveTo>
                    <a:lnTo>
                      <a:pt x="92710" y="941740"/>
                    </a:lnTo>
                    <a:cubicBezTo>
                      <a:pt x="41910" y="941740"/>
                      <a:pt x="0" y="899830"/>
                      <a:pt x="0" y="84903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3713841" y="0"/>
                    </a:lnTo>
                    <a:cubicBezTo>
                      <a:pt x="3764641" y="0"/>
                      <a:pt x="3806551" y="41910"/>
                      <a:pt x="3806551" y="92710"/>
                    </a:cubicBezTo>
                    <a:lnTo>
                      <a:pt x="3806551" y="847761"/>
                    </a:lnTo>
                    <a:cubicBezTo>
                      <a:pt x="3807821" y="899830"/>
                      <a:pt x="3765911" y="941740"/>
                      <a:pt x="3715111" y="94174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3871321" cy="1005241"/>
              </a:xfrm>
              <a:custGeom>
                <a:avLst/>
                <a:gdLst/>
                <a:ahLst/>
                <a:cxnLst/>
                <a:rect r="r" b="b" t="t" l="l"/>
                <a:pathLst>
                  <a:path h="1005241" w="3871321">
                    <a:moveTo>
                      <a:pt x="3746861" y="59690"/>
                    </a:moveTo>
                    <a:cubicBezTo>
                      <a:pt x="3782421" y="59690"/>
                      <a:pt x="3811631" y="88900"/>
                      <a:pt x="3811631" y="124460"/>
                    </a:cubicBezTo>
                    <a:lnTo>
                      <a:pt x="3811631" y="880781"/>
                    </a:lnTo>
                    <a:cubicBezTo>
                      <a:pt x="3811631" y="916341"/>
                      <a:pt x="3782421" y="945551"/>
                      <a:pt x="3746861" y="945551"/>
                    </a:cubicBezTo>
                    <a:lnTo>
                      <a:pt x="124460" y="945551"/>
                    </a:lnTo>
                    <a:cubicBezTo>
                      <a:pt x="88900" y="945551"/>
                      <a:pt x="59690" y="916341"/>
                      <a:pt x="59690" y="880781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3746861" y="59690"/>
                    </a:lnTo>
                    <a:moveTo>
                      <a:pt x="3746861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880781"/>
                    </a:lnTo>
                    <a:cubicBezTo>
                      <a:pt x="0" y="949361"/>
                      <a:pt x="55880" y="1005241"/>
                      <a:pt x="124460" y="1005241"/>
                    </a:cubicBezTo>
                    <a:lnTo>
                      <a:pt x="3746861" y="1005241"/>
                    </a:lnTo>
                    <a:cubicBezTo>
                      <a:pt x="3815441" y="1005241"/>
                      <a:pt x="3871321" y="949361"/>
                      <a:pt x="3871321" y="880781"/>
                    </a:cubicBezTo>
                    <a:lnTo>
                      <a:pt x="3871321" y="124460"/>
                    </a:lnTo>
                    <a:cubicBezTo>
                      <a:pt x="3871321" y="55880"/>
                      <a:pt x="3815441" y="0"/>
                      <a:pt x="374686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name="Group 28" id="28"/>
          <p:cNvGrpSpPr/>
          <p:nvPr/>
        </p:nvGrpSpPr>
        <p:grpSpPr>
          <a:xfrm rot="0">
            <a:off x="50215" y="5786727"/>
            <a:ext cx="4625113" cy="1328019"/>
            <a:chOff x="0" y="0"/>
            <a:chExt cx="6166818" cy="1770691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321705" y="265411"/>
              <a:ext cx="5845112" cy="1505280"/>
              <a:chOff x="0" y="0"/>
              <a:chExt cx="3664867" cy="943806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31750" y="31750"/>
                <a:ext cx="3601367" cy="880306"/>
              </a:xfrm>
              <a:custGeom>
                <a:avLst/>
                <a:gdLst/>
                <a:ahLst/>
                <a:cxnLst/>
                <a:rect r="r" b="b" t="t" l="l"/>
                <a:pathLst>
                  <a:path h="880306" w="3601367">
                    <a:moveTo>
                      <a:pt x="3508657" y="880306"/>
                    </a:moveTo>
                    <a:lnTo>
                      <a:pt x="92710" y="880306"/>
                    </a:lnTo>
                    <a:cubicBezTo>
                      <a:pt x="41910" y="880306"/>
                      <a:pt x="0" y="838396"/>
                      <a:pt x="0" y="787596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3507387" y="0"/>
                    </a:lnTo>
                    <a:cubicBezTo>
                      <a:pt x="3558187" y="0"/>
                      <a:pt x="3600097" y="41910"/>
                      <a:pt x="3600097" y="92710"/>
                    </a:cubicBezTo>
                    <a:lnTo>
                      <a:pt x="3600097" y="786326"/>
                    </a:lnTo>
                    <a:cubicBezTo>
                      <a:pt x="3601367" y="838396"/>
                      <a:pt x="3559457" y="880306"/>
                      <a:pt x="3508657" y="880306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3664867" cy="943806"/>
              </a:xfrm>
              <a:custGeom>
                <a:avLst/>
                <a:gdLst/>
                <a:ahLst/>
                <a:cxnLst/>
                <a:rect r="r" b="b" t="t" l="l"/>
                <a:pathLst>
                  <a:path h="943806" w="3664867">
                    <a:moveTo>
                      <a:pt x="3540407" y="59690"/>
                    </a:moveTo>
                    <a:cubicBezTo>
                      <a:pt x="3575967" y="59690"/>
                      <a:pt x="3605177" y="88900"/>
                      <a:pt x="3605177" y="124460"/>
                    </a:cubicBezTo>
                    <a:lnTo>
                      <a:pt x="3605177" y="819346"/>
                    </a:lnTo>
                    <a:cubicBezTo>
                      <a:pt x="3605177" y="854906"/>
                      <a:pt x="3575967" y="884116"/>
                      <a:pt x="3540407" y="884116"/>
                    </a:cubicBezTo>
                    <a:lnTo>
                      <a:pt x="124460" y="884116"/>
                    </a:lnTo>
                    <a:cubicBezTo>
                      <a:pt x="88900" y="884116"/>
                      <a:pt x="59690" y="854906"/>
                      <a:pt x="59690" y="819346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3540407" y="59690"/>
                    </a:lnTo>
                    <a:moveTo>
                      <a:pt x="354040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819346"/>
                    </a:lnTo>
                    <a:cubicBezTo>
                      <a:pt x="0" y="887926"/>
                      <a:pt x="55880" y="943806"/>
                      <a:pt x="124460" y="943806"/>
                    </a:cubicBezTo>
                    <a:lnTo>
                      <a:pt x="3540407" y="943806"/>
                    </a:lnTo>
                    <a:cubicBezTo>
                      <a:pt x="3608987" y="943806"/>
                      <a:pt x="3664867" y="887926"/>
                      <a:pt x="3664867" y="819346"/>
                    </a:cubicBezTo>
                    <a:lnTo>
                      <a:pt x="3664867" y="124460"/>
                    </a:lnTo>
                    <a:cubicBezTo>
                      <a:pt x="3664867" y="55880"/>
                      <a:pt x="3608987" y="0"/>
                      <a:pt x="354040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32" id="32"/>
            <p:cNvGrpSpPr/>
            <p:nvPr/>
          </p:nvGrpSpPr>
          <p:grpSpPr>
            <a:xfrm rot="0">
              <a:off x="0" y="0"/>
              <a:ext cx="5845112" cy="1505280"/>
              <a:chOff x="0" y="0"/>
              <a:chExt cx="3664867" cy="943806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31750" y="31750"/>
                <a:ext cx="3601367" cy="880306"/>
              </a:xfrm>
              <a:custGeom>
                <a:avLst/>
                <a:gdLst/>
                <a:ahLst/>
                <a:cxnLst/>
                <a:rect r="r" b="b" t="t" l="l"/>
                <a:pathLst>
                  <a:path h="880306" w="3601367">
                    <a:moveTo>
                      <a:pt x="3508657" y="880306"/>
                    </a:moveTo>
                    <a:lnTo>
                      <a:pt x="92710" y="880306"/>
                    </a:lnTo>
                    <a:cubicBezTo>
                      <a:pt x="41910" y="880306"/>
                      <a:pt x="0" y="838396"/>
                      <a:pt x="0" y="787596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3507387" y="0"/>
                    </a:lnTo>
                    <a:cubicBezTo>
                      <a:pt x="3558187" y="0"/>
                      <a:pt x="3600097" y="41910"/>
                      <a:pt x="3600097" y="92710"/>
                    </a:cubicBezTo>
                    <a:lnTo>
                      <a:pt x="3600097" y="786326"/>
                    </a:lnTo>
                    <a:cubicBezTo>
                      <a:pt x="3601367" y="838396"/>
                      <a:pt x="3559457" y="880306"/>
                      <a:pt x="3508657" y="880306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3664867" cy="943806"/>
              </a:xfrm>
              <a:custGeom>
                <a:avLst/>
                <a:gdLst/>
                <a:ahLst/>
                <a:cxnLst/>
                <a:rect r="r" b="b" t="t" l="l"/>
                <a:pathLst>
                  <a:path h="943806" w="3664867">
                    <a:moveTo>
                      <a:pt x="3540407" y="59690"/>
                    </a:moveTo>
                    <a:cubicBezTo>
                      <a:pt x="3575967" y="59690"/>
                      <a:pt x="3605177" y="88900"/>
                      <a:pt x="3605177" y="124460"/>
                    </a:cubicBezTo>
                    <a:lnTo>
                      <a:pt x="3605177" y="819346"/>
                    </a:lnTo>
                    <a:cubicBezTo>
                      <a:pt x="3605177" y="854906"/>
                      <a:pt x="3575967" y="884116"/>
                      <a:pt x="3540407" y="884116"/>
                    </a:cubicBezTo>
                    <a:lnTo>
                      <a:pt x="124460" y="884116"/>
                    </a:lnTo>
                    <a:cubicBezTo>
                      <a:pt x="88900" y="884116"/>
                      <a:pt x="59690" y="854906"/>
                      <a:pt x="59690" y="819346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3540407" y="59690"/>
                    </a:lnTo>
                    <a:moveTo>
                      <a:pt x="354040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819346"/>
                    </a:lnTo>
                    <a:cubicBezTo>
                      <a:pt x="0" y="887926"/>
                      <a:pt x="55880" y="943806"/>
                      <a:pt x="124460" y="943806"/>
                    </a:cubicBezTo>
                    <a:lnTo>
                      <a:pt x="3540407" y="943806"/>
                    </a:lnTo>
                    <a:cubicBezTo>
                      <a:pt x="3608987" y="943806"/>
                      <a:pt x="3664867" y="887926"/>
                      <a:pt x="3664867" y="819346"/>
                    </a:cubicBezTo>
                    <a:lnTo>
                      <a:pt x="3664867" y="124460"/>
                    </a:lnTo>
                    <a:cubicBezTo>
                      <a:pt x="3664867" y="55880"/>
                      <a:pt x="3608987" y="0"/>
                      <a:pt x="354040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name="Group 35" id="35"/>
          <p:cNvGrpSpPr/>
          <p:nvPr/>
        </p:nvGrpSpPr>
        <p:grpSpPr>
          <a:xfrm rot="0">
            <a:off x="4954234" y="8431356"/>
            <a:ext cx="2739083" cy="1099987"/>
            <a:chOff x="0" y="0"/>
            <a:chExt cx="4192428" cy="1683635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31750" y="31750"/>
              <a:ext cx="4128928" cy="1620135"/>
            </a:xfrm>
            <a:custGeom>
              <a:avLst/>
              <a:gdLst/>
              <a:ahLst/>
              <a:cxnLst/>
              <a:rect r="r" b="b" t="t" l="l"/>
              <a:pathLst>
                <a:path h="1620135" w="4128928">
                  <a:moveTo>
                    <a:pt x="4036218" y="1620135"/>
                  </a:moveTo>
                  <a:lnTo>
                    <a:pt x="92710" y="1620135"/>
                  </a:lnTo>
                  <a:cubicBezTo>
                    <a:pt x="41910" y="1620135"/>
                    <a:pt x="0" y="1578225"/>
                    <a:pt x="0" y="152742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034948" y="0"/>
                  </a:lnTo>
                  <a:cubicBezTo>
                    <a:pt x="4085748" y="0"/>
                    <a:pt x="4127658" y="41910"/>
                    <a:pt x="4127658" y="92710"/>
                  </a:cubicBezTo>
                  <a:lnTo>
                    <a:pt x="4127658" y="1526155"/>
                  </a:lnTo>
                  <a:cubicBezTo>
                    <a:pt x="4128928" y="1578225"/>
                    <a:pt x="4087018" y="1620135"/>
                    <a:pt x="4036218" y="162013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4192428" cy="1683635"/>
            </a:xfrm>
            <a:custGeom>
              <a:avLst/>
              <a:gdLst/>
              <a:ahLst/>
              <a:cxnLst/>
              <a:rect r="r" b="b" t="t" l="l"/>
              <a:pathLst>
                <a:path h="1683635" w="4192428">
                  <a:moveTo>
                    <a:pt x="4067968" y="59690"/>
                  </a:moveTo>
                  <a:cubicBezTo>
                    <a:pt x="4103528" y="59690"/>
                    <a:pt x="4132738" y="88900"/>
                    <a:pt x="4132738" y="124460"/>
                  </a:cubicBezTo>
                  <a:lnTo>
                    <a:pt x="4132738" y="1559175"/>
                  </a:lnTo>
                  <a:cubicBezTo>
                    <a:pt x="4132738" y="1594735"/>
                    <a:pt x="4103528" y="1623945"/>
                    <a:pt x="4067968" y="1623945"/>
                  </a:cubicBezTo>
                  <a:lnTo>
                    <a:pt x="124460" y="1623945"/>
                  </a:lnTo>
                  <a:cubicBezTo>
                    <a:pt x="88900" y="1623945"/>
                    <a:pt x="59690" y="1594735"/>
                    <a:pt x="59690" y="155917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067968" y="59690"/>
                  </a:lnTo>
                  <a:moveTo>
                    <a:pt x="406796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559175"/>
                  </a:lnTo>
                  <a:cubicBezTo>
                    <a:pt x="0" y="1627755"/>
                    <a:pt x="55880" y="1683635"/>
                    <a:pt x="124460" y="1683635"/>
                  </a:cubicBezTo>
                  <a:lnTo>
                    <a:pt x="4067968" y="1683635"/>
                  </a:lnTo>
                  <a:cubicBezTo>
                    <a:pt x="4136548" y="1683635"/>
                    <a:pt x="4192428" y="1627755"/>
                    <a:pt x="4192428" y="1559175"/>
                  </a:cubicBezTo>
                  <a:lnTo>
                    <a:pt x="4192428" y="124460"/>
                  </a:lnTo>
                  <a:cubicBezTo>
                    <a:pt x="4192428" y="55880"/>
                    <a:pt x="4136548" y="0"/>
                    <a:pt x="4067968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8152502" y="4208664"/>
            <a:ext cx="2739083" cy="824218"/>
            <a:chOff x="0" y="0"/>
            <a:chExt cx="2995120" cy="901262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31750" y="31750"/>
              <a:ext cx="2931620" cy="837762"/>
            </a:xfrm>
            <a:custGeom>
              <a:avLst/>
              <a:gdLst/>
              <a:ahLst/>
              <a:cxnLst/>
              <a:rect r="r" b="b" t="t" l="l"/>
              <a:pathLst>
                <a:path h="837762" w="2931620">
                  <a:moveTo>
                    <a:pt x="2838910" y="837762"/>
                  </a:moveTo>
                  <a:lnTo>
                    <a:pt x="92710" y="837762"/>
                  </a:lnTo>
                  <a:cubicBezTo>
                    <a:pt x="41910" y="837762"/>
                    <a:pt x="0" y="795852"/>
                    <a:pt x="0" y="74505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837640" y="0"/>
                  </a:lnTo>
                  <a:cubicBezTo>
                    <a:pt x="2888440" y="0"/>
                    <a:pt x="2930350" y="41910"/>
                    <a:pt x="2930350" y="92710"/>
                  </a:cubicBezTo>
                  <a:lnTo>
                    <a:pt x="2930350" y="743782"/>
                  </a:lnTo>
                  <a:cubicBezTo>
                    <a:pt x="2931620" y="795852"/>
                    <a:pt x="2889710" y="837762"/>
                    <a:pt x="2838910" y="83776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2995120" cy="901262"/>
            </a:xfrm>
            <a:custGeom>
              <a:avLst/>
              <a:gdLst/>
              <a:ahLst/>
              <a:cxnLst/>
              <a:rect r="r" b="b" t="t" l="l"/>
              <a:pathLst>
                <a:path h="901262" w="2995120">
                  <a:moveTo>
                    <a:pt x="2870660" y="59690"/>
                  </a:moveTo>
                  <a:cubicBezTo>
                    <a:pt x="2906220" y="59690"/>
                    <a:pt x="2935430" y="88900"/>
                    <a:pt x="2935430" y="124460"/>
                  </a:cubicBezTo>
                  <a:lnTo>
                    <a:pt x="2935430" y="776802"/>
                  </a:lnTo>
                  <a:cubicBezTo>
                    <a:pt x="2935430" y="812362"/>
                    <a:pt x="2906220" y="841572"/>
                    <a:pt x="2870660" y="841572"/>
                  </a:cubicBezTo>
                  <a:lnTo>
                    <a:pt x="124460" y="841572"/>
                  </a:lnTo>
                  <a:cubicBezTo>
                    <a:pt x="88900" y="841572"/>
                    <a:pt x="59690" y="812362"/>
                    <a:pt x="59690" y="77680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870660" y="59690"/>
                  </a:lnTo>
                  <a:moveTo>
                    <a:pt x="287066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76802"/>
                  </a:lnTo>
                  <a:cubicBezTo>
                    <a:pt x="0" y="845382"/>
                    <a:pt x="55880" y="901262"/>
                    <a:pt x="124460" y="901262"/>
                  </a:cubicBezTo>
                  <a:lnTo>
                    <a:pt x="2870660" y="901262"/>
                  </a:lnTo>
                  <a:cubicBezTo>
                    <a:pt x="2939240" y="901262"/>
                    <a:pt x="2995120" y="845382"/>
                    <a:pt x="2995120" y="776802"/>
                  </a:cubicBezTo>
                  <a:lnTo>
                    <a:pt x="2995120" y="124460"/>
                  </a:lnTo>
                  <a:cubicBezTo>
                    <a:pt x="2995120" y="55880"/>
                    <a:pt x="2939240" y="0"/>
                    <a:pt x="287066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1" id="41"/>
          <p:cNvGrpSpPr/>
          <p:nvPr/>
        </p:nvGrpSpPr>
        <p:grpSpPr>
          <a:xfrm rot="0">
            <a:off x="9522043" y="8507882"/>
            <a:ext cx="6269468" cy="1023462"/>
            <a:chOff x="0" y="0"/>
            <a:chExt cx="6855508" cy="111913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31750" y="31750"/>
              <a:ext cx="6792008" cy="1055630"/>
            </a:xfrm>
            <a:custGeom>
              <a:avLst/>
              <a:gdLst/>
              <a:ahLst/>
              <a:cxnLst/>
              <a:rect r="r" b="b" t="t" l="l"/>
              <a:pathLst>
                <a:path h="1055630" w="6792008">
                  <a:moveTo>
                    <a:pt x="6699298" y="1055630"/>
                  </a:moveTo>
                  <a:lnTo>
                    <a:pt x="92710" y="1055630"/>
                  </a:lnTo>
                  <a:cubicBezTo>
                    <a:pt x="41910" y="1055630"/>
                    <a:pt x="0" y="1013720"/>
                    <a:pt x="0" y="96292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698028" y="0"/>
                  </a:lnTo>
                  <a:cubicBezTo>
                    <a:pt x="6748828" y="0"/>
                    <a:pt x="6790738" y="41910"/>
                    <a:pt x="6790738" y="92710"/>
                  </a:cubicBezTo>
                  <a:lnTo>
                    <a:pt x="6790738" y="961650"/>
                  </a:lnTo>
                  <a:cubicBezTo>
                    <a:pt x="6792008" y="1013720"/>
                    <a:pt x="6750098" y="1055630"/>
                    <a:pt x="6699298" y="105563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6855508" cy="1119130"/>
            </a:xfrm>
            <a:custGeom>
              <a:avLst/>
              <a:gdLst/>
              <a:ahLst/>
              <a:cxnLst/>
              <a:rect r="r" b="b" t="t" l="l"/>
              <a:pathLst>
                <a:path h="1119130" w="6855508">
                  <a:moveTo>
                    <a:pt x="6731048" y="59690"/>
                  </a:moveTo>
                  <a:cubicBezTo>
                    <a:pt x="6766608" y="59690"/>
                    <a:pt x="6795818" y="88900"/>
                    <a:pt x="6795818" y="124460"/>
                  </a:cubicBezTo>
                  <a:lnTo>
                    <a:pt x="6795818" y="994670"/>
                  </a:lnTo>
                  <a:cubicBezTo>
                    <a:pt x="6795818" y="1030230"/>
                    <a:pt x="6766608" y="1059440"/>
                    <a:pt x="6731048" y="1059440"/>
                  </a:cubicBezTo>
                  <a:lnTo>
                    <a:pt x="124460" y="1059440"/>
                  </a:lnTo>
                  <a:cubicBezTo>
                    <a:pt x="88900" y="1059440"/>
                    <a:pt x="59690" y="1030230"/>
                    <a:pt x="59690" y="99467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731048" y="59690"/>
                  </a:lnTo>
                  <a:moveTo>
                    <a:pt x="673104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94670"/>
                  </a:lnTo>
                  <a:cubicBezTo>
                    <a:pt x="0" y="1063250"/>
                    <a:pt x="55880" y="1119130"/>
                    <a:pt x="124460" y="1119130"/>
                  </a:cubicBezTo>
                  <a:lnTo>
                    <a:pt x="6731048" y="1119130"/>
                  </a:lnTo>
                  <a:cubicBezTo>
                    <a:pt x="6799628" y="1119130"/>
                    <a:pt x="6855508" y="1063250"/>
                    <a:pt x="6855508" y="994670"/>
                  </a:cubicBezTo>
                  <a:lnTo>
                    <a:pt x="6855508" y="124460"/>
                  </a:lnTo>
                  <a:cubicBezTo>
                    <a:pt x="6855508" y="55880"/>
                    <a:pt x="6799628" y="0"/>
                    <a:pt x="6731048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4" id="44"/>
          <p:cNvGrpSpPr/>
          <p:nvPr/>
        </p:nvGrpSpPr>
        <p:grpSpPr>
          <a:xfrm rot="0">
            <a:off x="11305290" y="4220602"/>
            <a:ext cx="2739083" cy="812280"/>
            <a:chOff x="0" y="0"/>
            <a:chExt cx="2995120" cy="888208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31750" y="31750"/>
              <a:ext cx="2931620" cy="824708"/>
            </a:xfrm>
            <a:custGeom>
              <a:avLst/>
              <a:gdLst/>
              <a:ahLst/>
              <a:cxnLst/>
              <a:rect r="r" b="b" t="t" l="l"/>
              <a:pathLst>
                <a:path h="824708" w="2931620">
                  <a:moveTo>
                    <a:pt x="2838910" y="824708"/>
                  </a:moveTo>
                  <a:lnTo>
                    <a:pt x="92710" y="824708"/>
                  </a:lnTo>
                  <a:cubicBezTo>
                    <a:pt x="41910" y="824708"/>
                    <a:pt x="0" y="782798"/>
                    <a:pt x="0" y="73199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837640" y="0"/>
                  </a:lnTo>
                  <a:cubicBezTo>
                    <a:pt x="2888440" y="0"/>
                    <a:pt x="2930350" y="41910"/>
                    <a:pt x="2930350" y="92710"/>
                  </a:cubicBezTo>
                  <a:lnTo>
                    <a:pt x="2930350" y="730728"/>
                  </a:lnTo>
                  <a:cubicBezTo>
                    <a:pt x="2931620" y="782798"/>
                    <a:pt x="2889710" y="824708"/>
                    <a:pt x="2838910" y="82470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2995120" cy="888208"/>
            </a:xfrm>
            <a:custGeom>
              <a:avLst/>
              <a:gdLst/>
              <a:ahLst/>
              <a:cxnLst/>
              <a:rect r="r" b="b" t="t" l="l"/>
              <a:pathLst>
                <a:path h="888208" w="2995120">
                  <a:moveTo>
                    <a:pt x="2870660" y="59690"/>
                  </a:moveTo>
                  <a:cubicBezTo>
                    <a:pt x="2906220" y="59690"/>
                    <a:pt x="2935430" y="88900"/>
                    <a:pt x="2935430" y="124460"/>
                  </a:cubicBezTo>
                  <a:lnTo>
                    <a:pt x="2935430" y="763748"/>
                  </a:lnTo>
                  <a:cubicBezTo>
                    <a:pt x="2935430" y="799308"/>
                    <a:pt x="2906220" y="828518"/>
                    <a:pt x="2870660" y="828518"/>
                  </a:cubicBezTo>
                  <a:lnTo>
                    <a:pt x="124460" y="828518"/>
                  </a:lnTo>
                  <a:cubicBezTo>
                    <a:pt x="88900" y="828518"/>
                    <a:pt x="59690" y="799308"/>
                    <a:pt x="59690" y="76374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870660" y="59690"/>
                  </a:lnTo>
                  <a:moveTo>
                    <a:pt x="287066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63748"/>
                  </a:lnTo>
                  <a:cubicBezTo>
                    <a:pt x="0" y="832328"/>
                    <a:pt x="55880" y="888208"/>
                    <a:pt x="124460" y="888208"/>
                  </a:cubicBezTo>
                  <a:lnTo>
                    <a:pt x="2870660" y="888208"/>
                  </a:lnTo>
                  <a:cubicBezTo>
                    <a:pt x="2939240" y="888208"/>
                    <a:pt x="2995120" y="832328"/>
                    <a:pt x="2995120" y="763748"/>
                  </a:cubicBezTo>
                  <a:lnTo>
                    <a:pt x="2995120" y="124460"/>
                  </a:lnTo>
                  <a:cubicBezTo>
                    <a:pt x="2995120" y="55880"/>
                    <a:pt x="2939240" y="0"/>
                    <a:pt x="287066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7" id="47"/>
          <p:cNvGrpSpPr/>
          <p:nvPr/>
        </p:nvGrpSpPr>
        <p:grpSpPr>
          <a:xfrm rot="0">
            <a:off x="14421970" y="4208664"/>
            <a:ext cx="2739083" cy="824218"/>
            <a:chOff x="0" y="0"/>
            <a:chExt cx="2995120" cy="901262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31750" y="31750"/>
              <a:ext cx="2931620" cy="837762"/>
            </a:xfrm>
            <a:custGeom>
              <a:avLst/>
              <a:gdLst/>
              <a:ahLst/>
              <a:cxnLst/>
              <a:rect r="r" b="b" t="t" l="l"/>
              <a:pathLst>
                <a:path h="837762" w="2931620">
                  <a:moveTo>
                    <a:pt x="2838910" y="837762"/>
                  </a:moveTo>
                  <a:lnTo>
                    <a:pt x="92710" y="837762"/>
                  </a:lnTo>
                  <a:cubicBezTo>
                    <a:pt x="41910" y="837762"/>
                    <a:pt x="0" y="795852"/>
                    <a:pt x="0" y="74505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837640" y="0"/>
                  </a:lnTo>
                  <a:cubicBezTo>
                    <a:pt x="2888440" y="0"/>
                    <a:pt x="2930350" y="41910"/>
                    <a:pt x="2930350" y="92710"/>
                  </a:cubicBezTo>
                  <a:lnTo>
                    <a:pt x="2930350" y="743782"/>
                  </a:lnTo>
                  <a:cubicBezTo>
                    <a:pt x="2931620" y="795852"/>
                    <a:pt x="2889710" y="837762"/>
                    <a:pt x="2838910" y="83776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2995120" cy="901262"/>
            </a:xfrm>
            <a:custGeom>
              <a:avLst/>
              <a:gdLst/>
              <a:ahLst/>
              <a:cxnLst/>
              <a:rect r="r" b="b" t="t" l="l"/>
              <a:pathLst>
                <a:path h="901262" w="2995120">
                  <a:moveTo>
                    <a:pt x="2870660" y="59690"/>
                  </a:moveTo>
                  <a:cubicBezTo>
                    <a:pt x="2906220" y="59690"/>
                    <a:pt x="2935430" y="88900"/>
                    <a:pt x="2935430" y="124460"/>
                  </a:cubicBezTo>
                  <a:lnTo>
                    <a:pt x="2935430" y="776802"/>
                  </a:lnTo>
                  <a:cubicBezTo>
                    <a:pt x="2935430" y="812362"/>
                    <a:pt x="2906220" y="841572"/>
                    <a:pt x="2870660" y="841572"/>
                  </a:cubicBezTo>
                  <a:lnTo>
                    <a:pt x="124460" y="841572"/>
                  </a:lnTo>
                  <a:cubicBezTo>
                    <a:pt x="88900" y="841572"/>
                    <a:pt x="59690" y="812362"/>
                    <a:pt x="59690" y="77680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870660" y="59690"/>
                  </a:lnTo>
                  <a:moveTo>
                    <a:pt x="287066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76802"/>
                  </a:lnTo>
                  <a:cubicBezTo>
                    <a:pt x="0" y="845382"/>
                    <a:pt x="55880" y="901262"/>
                    <a:pt x="124460" y="901262"/>
                  </a:cubicBezTo>
                  <a:lnTo>
                    <a:pt x="2870660" y="901262"/>
                  </a:lnTo>
                  <a:cubicBezTo>
                    <a:pt x="2939240" y="901262"/>
                    <a:pt x="2995120" y="845382"/>
                    <a:pt x="2995120" y="776802"/>
                  </a:cubicBezTo>
                  <a:lnTo>
                    <a:pt x="2995120" y="124460"/>
                  </a:lnTo>
                  <a:cubicBezTo>
                    <a:pt x="2995120" y="55880"/>
                    <a:pt x="2939240" y="0"/>
                    <a:pt x="287066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50" id="50"/>
          <p:cNvSpPr/>
          <p:nvPr/>
        </p:nvSpPr>
        <p:spPr>
          <a:xfrm flipH="false" flipV="false" rot="0">
            <a:off x="9067168" y="5394832"/>
            <a:ext cx="7187611" cy="2960649"/>
          </a:xfrm>
          <a:custGeom>
            <a:avLst/>
            <a:gdLst/>
            <a:ahLst/>
            <a:cxnLst/>
            <a:rect r="r" b="b" t="t" l="l"/>
            <a:pathLst>
              <a:path h="2960649" w="7187611">
                <a:moveTo>
                  <a:pt x="0" y="0"/>
                </a:moveTo>
                <a:lnTo>
                  <a:pt x="7187611" y="0"/>
                </a:lnTo>
                <a:lnTo>
                  <a:pt x="7187611" y="2960650"/>
                </a:lnTo>
                <a:lnTo>
                  <a:pt x="0" y="29606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5580" t="-66839" r="-26745" b="-41174"/>
            </a:stretch>
          </a:blipFill>
          <a:ln w="38100" cap="rnd">
            <a:solidFill>
              <a:srgbClr val="000000"/>
            </a:solidFill>
            <a:prstDash val="solid"/>
            <a:round/>
          </a:ln>
        </p:spPr>
      </p:sp>
      <p:sp>
        <p:nvSpPr>
          <p:cNvPr name="TextBox 51" id="51"/>
          <p:cNvSpPr txBox="true"/>
          <p:nvPr/>
        </p:nvSpPr>
        <p:spPr>
          <a:xfrm rot="0">
            <a:off x="5291110" y="4383759"/>
            <a:ext cx="2174761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>
                <a:solidFill>
                  <a:srgbClr val="000000"/>
                </a:solidFill>
                <a:latin typeface="Be Vietnam"/>
              </a:rPr>
              <a:t>ESP- 8266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4885661" y="8565150"/>
            <a:ext cx="2876229" cy="803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0"/>
              </a:lnSpc>
            </a:pPr>
            <a:r>
              <a:rPr lang="en-US" sz="2469">
                <a:solidFill>
                  <a:srgbClr val="000000"/>
                </a:solidFill>
                <a:latin typeface="Be Vietnam"/>
              </a:rPr>
              <a:t>Main Cleaning Mechanism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5291110" y="-25048"/>
            <a:ext cx="709883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PARTS USED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8659797" y="4182502"/>
            <a:ext cx="1747585" cy="85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</a:rPr>
              <a:t>Ultrasonic Sensor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1282110" y="4303210"/>
            <a:ext cx="273908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Battery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4408112" y="4303210"/>
            <a:ext cx="273908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Servo Motor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8375136" y="8551018"/>
            <a:ext cx="8029622" cy="707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47"/>
              </a:lnSpc>
            </a:pPr>
            <a:r>
              <a:rPr lang="en-US" sz="4176">
                <a:solidFill>
                  <a:srgbClr val="000000"/>
                </a:solidFill>
                <a:latin typeface="Canva Sans"/>
              </a:rPr>
              <a:t>3D Modelled Parts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50215" y="1480557"/>
            <a:ext cx="4240267" cy="815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0"/>
              </a:lnSpc>
            </a:pPr>
            <a:r>
              <a:rPr lang="en-US" sz="4793">
                <a:solidFill>
                  <a:srgbClr val="000000"/>
                </a:solidFill>
                <a:latin typeface="Canva Sans Bold"/>
              </a:rPr>
              <a:t>ELECTRONICS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50215" y="5916342"/>
            <a:ext cx="430222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FRAMEWORK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9375428" y="5890020"/>
            <a:ext cx="5959819" cy="595981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5081" y="-3810"/>
              <a:ext cx="6357621" cy="6353810"/>
            </a:xfrm>
            <a:custGeom>
              <a:avLst/>
              <a:gdLst/>
              <a:ahLst/>
              <a:cxnLst/>
              <a:rect r="r" b="b" t="t" l="l"/>
              <a:pathLst>
                <a:path h="6353810" w="6357621">
                  <a:moveTo>
                    <a:pt x="6334761" y="3182620"/>
                  </a:moveTo>
                  <a:cubicBezTo>
                    <a:pt x="5600701" y="3411220"/>
                    <a:pt x="5129531" y="3605530"/>
                    <a:pt x="4759961" y="3831590"/>
                  </a:cubicBezTo>
                  <a:cubicBezTo>
                    <a:pt x="4861561" y="4251960"/>
                    <a:pt x="5057141" y="4723130"/>
                    <a:pt x="5414011" y="5403850"/>
                  </a:cubicBezTo>
                  <a:lnTo>
                    <a:pt x="5424171" y="5422900"/>
                  </a:lnTo>
                  <a:lnTo>
                    <a:pt x="5405121" y="5412740"/>
                  </a:lnTo>
                  <a:cubicBezTo>
                    <a:pt x="4724401" y="5055870"/>
                    <a:pt x="4253231" y="4859020"/>
                    <a:pt x="3832861" y="4758690"/>
                  </a:cubicBezTo>
                  <a:cubicBezTo>
                    <a:pt x="3606801" y="5128260"/>
                    <a:pt x="3412490" y="5599430"/>
                    <a:pt x="3183890" y="6333490"/>
                  </a:cubicBezTo>
                  <a:lnTo>
                    <a:pt x="3177540" y="6353810"/>
                  </a:lnTo>
                  <a:lnTo>
                    <a:pt x="3171190" y="6333490"/>
                  </a:lnTo>
                  <a:cubicBezTo>
                    <a:pt x="2942590" y="5599430"/>
                    <a:pt x="2748280" y="5128260"/>
                    <a:pt x="2522220" y="4758690"/>
                  </a:cubicBezTo>
                  <a:cubicBezTo>
                    <a:pt x="2101850" y="4860290"/>
                    <a:pt x="1630680" y="5055870"/>
                    <a:pt x="949960" y="5412740"/>
                  </a:cubicBezTo>
                  <a:lnTo>
                    <a:pt x="930910" y="5422900"/>
                  </a:lnTo>
                  <a:lnTo>
                    <a:pt x="941070" y="5403850"/>
                  </a:lnTo>
                  <a:cubicBezTo>
                    <a:pt x="1297940" y="4723130"/>
                    <a:pt x="1494790" y="4251960"/>
                    <a:pt x="1595120" y="3831590"/>
                  </a:cubicBezTo>
                  <a:cubicBezTo>
                    <a:pt x="1225550" y="3605530"/>
                    <a:pt x="754380" y="3411220"/>
                    <a:pt x="20320" y="3182620"/>
                  </a:cubicBezTo>
                  <a:lnTo>
                    <a:pt x="0" y="3176270"/>
                  </a:lnTo>
                  <a:lnTo>
                    <a:pt x="20320" y="3169920"/>
                  </a:lnTo>
                  <a:cubicBezTo>
                    <a:pt x="754380" y="2941320"/>
                    <a:pt x="1225550" y="2747010"/>
                    <a:pt x="1595120" y="2520950"/>
                  </a:cubicBezTo>
                  <a:cubicBezTo>
                    <a:pt x="1493520" y="2100580"/>
                    <a:pt x="1297940" y="1629410"/>
                    <a:pt x="941070" y="948690"/>
                  </a:cubicBezTo>
                  <a:lnTo>
                    <a:pt x="933451" y="930910"/>
                  </a:lnTo>
                  <a:lnTo>
                    <a:pt x="952501" y="941070"/>
                  </a:lnTo>
                  <a:cubicBezTo>
                    <a:pt x="1633221" y="1297940"/>
                    <a:pt x="2104391" y="1494790"/>
                    <a:pt x="2524761" y="1595120"/>
                  </a:cubicBezTo>
                  <a:cubicBezTo>
                    <a:pt x="2750821" y="1225550"/>
                    <a:pt x="2945131" y="754380"/>
                    <a:pt x="3173731" y="20320"/>
                  </a:cubicBezTo>
                  <a:lnTo>
                    <a:pt x="3180081" y="0"/>
                  </a:lnTo>
                  <a:lnTo>
                    <a:pt x="3186431" y="20320"/>
                  </a:lnTo>
                  <a:cubicBezTo>
                    <a:pt x="3415031" y="754380"/>
                    <a:pt x="3609341" y="1225550"/>
                    <a:pt x="3835401" y="1595120"/>
                  </a:cubicBezTo>
                  <a:cubicBezTo>
                    <a:pt x="4255771" y="1493520"/>
                    <a:pt x="4726941" y="1297940"/>
                    <a:pt x="5407661" y="941070"/>
                  </a:cubicBezTo>
                  <a:lnTo>
                    <a:pt x="5426711" y="930910"/>
                  </a:lnTo>
                  <a:lnTo>
                    <a:pt x="5416551" y="949960"/>
                  </a:lnTo>
                  <a:cubicBezTo>
                    <a:pt x="5059681" y="1630680"/>
                    <a:pt x="4862831" y="2101850"/>
                    <a:pt x="4762501" y="2522220"/>
                  </a:cubicBezTo>
                  <a:cubicBezTo>
                    <a:pt x="5132072" y="2748280"/>
                    <a:pt x="5603242" y="2942590"/>
                    <a:pt x="6337301" y="3171190"/>
                  </a:cubicBezTo>
                  <a:lnTo>
                    <a:pt x="6357622" y="3177540"/>
                  </a:lnTo>
                  <a:lnTo>
                    <a:pt x="6334761" y="3182620"/>
                  </a:lnTo>
                  <a:close/>
                </a:path>
              </a:pathLst>
            </a:custGeom>
            <a:solidFill>
              <a:srgbClr val="004A98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41910" y="40640"/>
              <a:ext cx="6263640" cy="6263640"/>
            </a:xfrm>
            <a:custGeom>
              <a:avLst/>
              <a:gdLst/>
              <a:ahLst/>
              <a:cxnLst/>
              <a:rect r="r" b="b" t="t" l="l"/>
              <a:pathLst>
                <a:path h="6263640" w="6263640">
                  <a:moveTo>
                    <a:pt x="4700270" y="3785870"/>
                  </a:moveTo>
                  <a:cubicBezTo>
                    <a:pt x="4800600" y="4204970"/>
                    <a:pt x="4993640" y="4672330"/>
                    <a:pt x="5346700" y="5346700"/>
                  </a:cubicBezTo>
                  <a:cubicBezTo>
                    <a:pt x="4672330" y="4993640"/>
                    <a:pt x="4204970" y="4800600"/>
                    <a:pt x="3785870" y="4700270"/>
                  </a:cubicBezTo>
                  <a:lnTo>
                    <a:pt x="3780790" y="4699000"/>
                  </a:lnTo>
                  <a:lnTo>
                    <a:pt x="3778250" y="4702810"/>
                  </a:lnTo>
                  <a:cubicBezTo>
                    <a:pt x="3552190" y="5069840"/>
                    <a:pt x="3359150" y="5538470"/>
                    <a:pt x="3131820" y="6263640"/>
                  </a:cubicBezTo>
                  <a:cubicBezTo>
                    <a:pt x="2904490" y="5537199"/>
                    <a:pt x="2711450" y="5069840"/>
                    <a:pt x="2485390" y="4702810"/>
                  </a:cubicBezTo>
                  <a:lnTo>
                    <a:pt x="2482850" y="4699000"/>
                  </a:lnTo>
                  <a:lnTo>
                    <a:pt x="2477770" y="4700270"/>
                  </a:lnTo>
                  <a:cubicBezTo>
                    <a:pt x="2058670" y="4800600"/>
                    <a:pt x="1591310" y="4993640"/>
                    <a:pt x="916940" y="5346700"/>
                  </a:cubicBezTo>
                  <a:cubicBezTo>
                    <a:pt x="1270000" y="4672330"/>
                    <a:pt x="1464310" y="4204970"/>
                    <a:pt x="1563370" y="3785870"/>
                  </a:cubicBezTo>
                  <a:lnTo>
                    <a:pt x="1564640" y="3780790"/>
                  </a:lnTo>
                  <a:lnTo>
                    <a:pt x="1560830" y="3778250"/>
                  </a:lnTo>
                  <a:cubicBezTo>
                    <a:pt x="1193800" y="3552190"/>
                    <a:pt x="725170" y="3359150"/>
                    <a:pt x="0" y="3131820"/>
                  </a:cubicBezTo>
                  <a:cubicBezTo>
                    <a:pt x="726440" y="2904490"/>
                    <a:pt x="1193800" y="2711450"/>
                    <a:pt x="1560830" y="2485390"/>
                  </a:cubicBezTo>
                  <a:lnTo>
                    <a:pt x="1564640" y="2482850"/>
                  </a:lnTo>
                  <a:lnTo>
                    <a:pt x="1563370" y="2477770"/>
                  </a:lnTo>
                  <a:cubicBezTo>
                    <a:pt x="1463040" y="2058670"/>
                    <a:pt x="1270000" y="1591310"/>
                    <a:pt x="916940" y="916940"/>
                  </a:cubicBezTo>
                  <a:cubicBezTo>
                    <a:pt x="1591310" y="1270000"/>
                    <a:pt x="2058670" y="1464310"/>
                    <a:pt x="2477770" y="1563370"/>
                  </a:cubicBezTo>
                  <a:lnTo>
                    <a:pt x="2482850" y="1564640"/>
                  </a:lnTo>
                  <a:lnTo>
                    <a:pt x="2485390" y="1560830"/>
                  </a:lnTo>
                  <a:cubicBezTo>
                    <a:pt x="2711450" y="1193800"/>
                    <a:pt x="2904490" y="725170"/>
                    <a:pt x="3131820" y="0"/>
                  </a:cubicBezTo>
                  <a:cubicBezTo>
                    <a:pt x="3359150" y="726440"/>
                    <a:pt x="3552190" y="1193800"/>
                    <a:pt x="3778250" y="1560830"/>
                  </a:cubicBezTo>
                  <a:lnTo>
                    <a:pt x="3780790" y="1564640"/>
                  </a:lnTo>
                  <a:lnTo>
                    <a:pt x="3785870" y="1563370"/>
                  </a:lnTo>
                  <a:cubicBezTo>
                    <a:pt x="4204970" y="1463040"/>
                    <a:pt x="4672330" y="1270000"/>
                    <a:pt x="5346700" y="916940"/>
                  </a:cubicBezTo>
                  <a:cubicBezTo>
                    <a:pt x="4993640" y="1591310"/>
                    <a:pt x="4800600" y="2058670"/>
                    <a:pt x="4700270" y="2477770"/>
                  </a:cubicBezTo>
                  <a:lnTo>
                    <a:pt x="4699000" y="2482850"/>
                  </a:lnTo>
                  <a:lnTo>
                    <a:pt x="4702810" y="2485390"/>
                  </a:lnTo>
                  <a:cubicBezTo>
                    <a:pt x="5069840" y="2711450"/>
                    <a:pt x="5538470" y="2904490"/>
                    <a:pt x="6263640" y="3131820"/>
                  </a:cubicBezTo>
                  <a:cubicBezTo>
                    <a:pt x="5537199" y="3359150"/>
                    <a:pt x="5069840" y="3552190"/>
                    <a:pt x="4702810" y="3778250"/>
                  </a:cubicBezTo>
                  <a:lnTo>
                    <a:pt x="4699000" y="3780790"/>
                  </a:lnTo>
                  <a:lnTo>
                    <a:pt x="4700270" y="3785870"/>
                  </a:lnTo>
                  <a:close/>
                </a:path>
              </a:pathLst>
            </a:custGeom>
            <a:solidFill>
              <a:srgbClr val="00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1306896" y="1783278"/>
            <a:ext cx="16129038" cy="5618611"/>
            <a:chOff x="0" y="0"/>
            <a:chExt cx="21505385" cy="7491482"/>
          </a:xfrm>
        </p:grpSpPr>
        <p:grpSp>
          <p:nvGrpSpPr>
            <p:cNvPr name="Group 6" id="6"/>
            <p:cNvGrpSpPr>
              <a:grpSpLocks noChangeAspect="true"/>
            </p:cNvGrpSpPr>
            <p:nvPr/>
          </p:nvGrpSpPr>
          <p:grpSpPr>
            <a:xfrm rot="0">
              <a:off x="635050" y="493650"/>
              <a:ext cx="20870335" cy="6997832"/>
              <a:chOff x="0" y="0"/>
              <a:chExt cx="18938240" cy="63500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27940" y="27940"/>
                <a:ext cx="18882360" cy="918210"/>
              </a:xfrm>
              <a:custGeom>
                <a:avLst/>
                <a:gdLst/>
                <a:ahLst/>
                <a:cxnLst/>
                <a:rect r="r" b="b" t="t" l="l"/>
                <a:pathLst>
                  <a:path h="918210" w="18882360">
                    <a:moveTo>
                      <a:pt x="18882360" y="918210"/>
                    </a:moveTo>
                    <a:lnTo>
                      <a:pt x="12447270" y="918210"/>
                    </a:lnTo>
                    <a:moveTo>
                      <a:pt x="12447270" y="918210"/>
                    </a:moveTo>
                    <a:lnTo>
                      <a:pt x="0" y="918210"/>
                    </a:lnTo>
                    <a:lnTo>
                      <a:pt x="0" y="445770"/>
                    </a:lnTo>
                    <a:cubicBezTo>
                      <a:pt x="0" y="200660"/>
                      <a:pt x="199390" y="0"/>
                      <a:pt x="445770" y="0"/>
                    </a:cubicBezTo>
                    <a:lnTo>
                      <a:pt x="18437860" y="0"/>
                    </a:lnTo>
                    <a:cubicBezTo>
                      <a:pt x="18682971" y="0"/>
                      <a:pt x="18882360" y="199390"/>
                      <a:pt x="18882360" y="445770"/>
                    </a:cubicBezTo>
                    <a:lnTo>
                      <a:pt x="18882360" y="918210"/>
                    </a:lnTo>
                  </a:path>
                </a:pathLst>
              </a:custGeom>
              <a:solidFill>
                <a:srgbClr val="F4F4F4"/>
              </a:solidFill>
            </p:spPr>
          </p:sp>
          <p:sp>
            <p:nvSpPr>
              <p:cNvPr name="Freeform 8" id="8"/>
              <p:cNvSpPr/>
              <p:nvPr/>
            </p:nvSpPr>
            <p:spPr>
              <a:xfrm flipH="false" flipV="false" rot="0">
                <a:off x="27940" y="944880"/>
                <a:ext cx="18882360" cy="5377180"/>
              </a:xfrm>
              <a:custGeom>
                <a:avLst/>
                <a:gdLst/>
                <a:ahLst/>
                <a:cxnLst/>
                <a:rect r="r" b="b" t="t" l="l"/>
                <a:pathLst>
                  <a:path h="5377180" w="18882360">
                    <a:moveTo>
                      <a:pt x="9331960" y="0"/>
                    </a:moveTo>
                    <a:lnTo>
                      <a:pt x="18882360" y="0"/>
                    </a:lnTo>
                    <a:lnTo>
                      <a:pt x="18882360" y="4931410"/>
                    </a:lnTo>
                    <a:cubicBezTo>
                      <a:pt x="18882360" y="5176520"/>
                      <a:pt x="18682971" y="5377180"/>
                      <a:pt x="18436590" y="5377180"/>
                    </a:cubicBezTo>
                    <a:lnTo>
                      <a:pt x="445770" y="5377180"/>
                    </a:lnTo>
                    <a:cubicBezTo>
                      <a:pt x="200660" y="5377180"/>
                      <a:pt x="0" y="5177790"/>
                      <a:pt x="0" y="4931410"/>
                    </a:cubicBezTo>
                    <a:lnTo>
                      <a:pt x="0" y="0"/>
                    </a:lnTo>
                    <a:lnTo>
                      <a:pt x="9014460" y="0"/>
                    </a:lnTo>
                    <a:moveTo>
                      <a:pt x="9014460" y="0"/>
                    </a:moveTo>
                    <a:lnTo>
                      <a:pt x="9331960" y="0"/>
                    </a:lnTo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  <p:sp>
            <p:nvSpPr>
              <p:cNvPr name="Freeform 9" id="9"/>
              <p:cNvSpPr/>
              <p:nvPr/>
            </p:nvSpPr>
            <p:spPr>
              <a:xfrm flipH="false" flipV="false" rot="0">
                <a:off x="499110" y="299720"/>
                <a:ext cx="1515110" cy="368300"/>
              </a:xfrm>
              <a:custGeom>
                <a:avLst/>
                <a:gdLst/>
                <a:ahLst/>
                <a:cxnLst/>
                <a:rect r="r" b="b" t="t" l="l"/>
                <a:pathLst>
                  <a:path h="368300" w="1515110">
                    <a:moveTo>
                      <a:pt x="184150" y="0"/>
                    </a:moveTo>
                    <a:cubicBezTo>
                      <a:pt x="82550" y="0"/>
                      <a:pt x="0" y="82550"/>
                      <a:pt x="0" y="184150"/>
                    </a:cubicBezTo>
                    <a:cubicBezTo>
                      <a:pt x="0" y="285750"/>
                      <a:pt x="82550" y="368300"/>
                      <a:pt x="184150" y="368300"/>
                    </a:cubicBezTo>
                    <a:cubicBezTo>
                      <a:pt x="285750" y="368300"/>
                      <a:pt x="368300" y="285750"/>
                      <a:pt x="368300" y="184150"/>
                    </a:cubicBezTo>
                    <a:cubicBezTo>
                      <a:pt x="368300" y="82550"/>
                      <a:pt x="285750" y="0"/>
                      <a:pt x="184150" y="0"/>
                    </a:cubicBezTo>
                    <a:close/>
                    <a:moveTo>
                      <a:pt x="756920" y="0"/>
                    </a:moveTo>
                    <a:cubicBezTo>
                      <a:pt x="655320" y="0"/>
                      <a:pt x="572770" y="82550"/>
                      <a:pt x="572770" y="184150"/>
                    </a:cubicBezTo>
                    <a:cubicBezTo>
                      <a:pt x="572770" y="285750"/>
                      <a:pt x="655320" y="368300"/>
                      <a:pt x="756920" y="368300"/>
                    </a:cubicBezTo>
                    <a:cubicBezTo>
                      <a:pt x="858520" y="368300"/>
                      <a:pt x="941070" y="285750"/>
                      <a:pt x="941070" y="184150"/>
                    </a:cubicBezTo>
                    <a:cubicBezTo>
                      <a:pt x="941070" y="82550"/>
                      <a:pt x="858520" y="0"/>
                      <a:pt x="756920" y="0"/>
                    </a:cubicBezTo>
                    <a:close/>
                    <a:moveTo>
                      <a:pt x="1330960" y="0"/>
                    </a:moveTo>
                    <a:cubicBezTo>
                      <a:pt x="1229360" y="0"/>
                      <a:pt x="1146810" y="82550"/>
                      <a:pt x="1146810" y="184150"/>
                    </a:cubicBezTo>
                    <a:cubicBezTo>
                      <a:pt x="1146810" y="285750"/>
                      <a:pt x="1229360" y="368300"/>
                      <a:pt x="1330960" y="368300"/>
                    </a:cubicBezTo>
                    <a:cubicBezTo>
                      <a:pt x="1432560" y="368300"/>
                      <a:pt x="1515110" y="285750"/>
                      <a:pt x="1515110" y="184150"/>
                    </a:cubicBezTo>
                    <a:cubicBezTo>
                      <a:pt x="1515110" y="82550"/>
                      <a:pt x="1432560" y="0"/>
                      <a:pt x="133096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8939511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18939511">
                    <a:moveTo>
                      <a:pt x="18464530" y="0"/>
                    </a:moveTo>
                    <a:lnTo>
                      <a:pt x="473710" y="0"/>
                    </a:lnTo>
                    <a:cubicBezTo>
                      <a:pt x="212090" y="0"/>
                      <a:pt x="0" y="212090"/>
                      <a:pt x="0" y="473710"/>
                    </a:cubicBezTo>
                    <a:lnTo>
                      <a:pt x="0" y="946150"/>
                    </a:lnTo>
                    <a:lnTo>
                      <a:pt x="0" y="5877560"/>
                    </a:lnTo>
                    <a:cubicBezTo>
                      <a:pt x="0" y="6137910"/>
                      <a:pt x="212090" y="6350000"/>
                      <a:pt x="473710" y="6350000"/>
                    </a:cubicBezTo>
                    <a:lnTo>
                      <a:pt x="18465800" y="6350000"/>
                    </a:lnTo>
                    <a:cubicBezTo>
                      <a:pt x="18727420" y="6350000"/>
                      <a:pt x="18939511" y="6137910"/>
                      <a:pt x="18939511" y="5876290"/>
                    </a:cubicBezTo>
                    <a:lnTo>
                      <a:pt x="18939511" y="944880"/>
                    </a:lnTo>
                    <a:lnTo>
                      <a:pt x="18939511" y="473710"/>
                    </a:lnTo>
                    <a:cubicBezTo>
                      <a:pt x="18938239" y="212090"/>
                      <a:pt x="18726150" y="0"/>
                      <a:pt x="18464530" y="0"/>
                    </a:cubicBezTo>
                    <a:close/>
                    <a:moveTo>
                      <a:pt x="55880" y="473710"/>
                    </a:moveTo>
                    <a:cubicBezTo>
                      <a:pt x="55880" y="243840"/>
                      <a:pt x="242570" y="55880"/>
                      <a:pt x="473710" y="55880"/>
                    </a:cubicBezTo>
                    <a:lnTo>
                      <a:pt x="18465800" y="55880"/>
                    </a:lnTo>
                    <a:cubicBezTo>
                      <a:pt x="18695670" y="55880"/>
                      <a:pt x="18883630" y="242570"/>
                      <a:pt x="18883630" y="473710"/>
                    </a:cubicBezTo>
                    <a:lnTo>
                      <a:pt x="18883630" y="918210"/>
                    </a:lnTo>
                    <a:lnTo>
                      <a:pt x="55880" y="918210"/>
                    </a:lnTo>
                    <a:lnTo>
                      <a:pt x="55880" y="473710"/>
                    </a:lnTo>
                    <a:close/>
                    <a:moveTo>
                      <a:pt x="18464530" y="6294120"/>
                    </a:moveTo>
                    <a:lnTo>
                      <a:pt x="473710" y="6294120"/>
                    </a:lnTo>
                    <a:cubicBezTo>
                      <a:pt x="243840" y="6294120"/>
                      <a:pt x="55880" y="6107430"/>
                      <a:pt x="55880" y="5876290"/>
                    </a:cubicBezTo>
                    <a:lnTo>
                      <a:pt x="55880" y="972820"/>
                    </a:lnTo>
                    <a:lnTo>
                      <a:pt x="18882361" y="972820"/>
                    </a:lnTo>
                    <a:lnTo>
                      <a:pt x="18882361" y="5876290"/>
                    </a:lnTo>
                    <a:cubicBezTo>
                      <a:pt x="18882361" y="6107430"/>
                      <a:pt x="18695670" y="6294120"/>
                      <a:pt x="18464530" y="6294120"/>
                    </a:cubicBezTo>
                    <a:close/>
                    <a:moveTo>
                      <a:pt x="683260" y="273050"/>
                    </a:moveTo>
                    <a:cubicBezTo>
                      <a:pt x="566420" y="273050"/>
                      <a:pt x="471170" y="368300"/>
                      <a:pt x="471170" y="485140"/>
                    </a:cubicBezTo>
                    <a:cubicBezTo>
                      <a:pt x="471170" y="601980"/>
                      <a:pt x="566420" y="697230"/>
                      <a:pt x="683260" y="697230"/>
                    </a:cubicBezTo>
                    <a:cubicBezTo>
                      <a:pt x="800100" y="697230"/>
                      <a:pt x="895350" y="601980"/>
                      <a:pt x="895350" y="485140"/>
                    </a:cubicBezTo>
                    <a:cubicBezTo>
                      <a:pt x="895350" y="368300"/>
                      <a:pt x="800100" y="273050"/>
                      <a:pt x="683260" y="273050"/>
                    </a:cubicBezTo>
                    <a:close/>
                    <a:moveTo>
                      <a:pt x="683260" y="641350"/>
                    </a:moveTo>
                    <a:cubicBezTo>
                      <a:pt x="596900" y="641350"/>
                      <a:pt x="527050" y="571500"/>
                      <a:pt x="527050" y="485140"/>
                    </a:cubicBezTo>
                    <a:cubicBezTo>
                      <a:pt x="527050" y="398780"/>
                      <a:pt x="596900" y="328930"/>
                      <a:pt x="683260" y="328930"/>
                    </a:cubicBezTo>
                    <a:cubicBezTo>
                      <a:pt x="769620" y="328930"/>
                      <a:pt x="839470" y="398780"/>
                      <a:pt x="839470" y="485140"/>
                    </a:cubicBezTo>
                    <a:cubicBezTo>
                      <a:pt x="839470" y="571500"/>
                      <a:pt x="769620" y="641350"/>
                      <a:pt x="683260" y="641350"/>
                    </a:cubicBezTo>
                    <a:close/>
                    <a:moveTo>
                      <a:pt x="1256030" y="273050"/>
                    </a:moveTo>
                    <a:cubicBezTo>
                      <a:pt x="1139190" y="273050"/>
                      <a:pt x="1043940" y="368300"/>
                      <a:pt x="1043940" y="485140"/>
                    </a:cubicBezTo>
                    <a:cubicBezTo>
                      <a:pt x="1043940" y="601980"/>
                      <a:pt x="1139190" y="697230"/>
                      <a:pt x="1256030" y="697230"/>
                    </a:cubicBezTo>
                    <a:cubicBezTo>
                      <a:pt x="1372870" y="697230"/>
                      <a:pt x="1468120" y="601980"/>
                      <a:pt x="1468120" y="485140"/>
                    </a:cubicBezTo>
                    <a:cubicBezTo>
                      <a:pt x="1468120" y="368300"/>
                      <a:pt x="1372870" y="273050"/>
                      <a:pt x="1256030" y="273050"/>
                    </a:cubicBezTo>
                    <a:close/>
                    <a:moveTo>
                      <a:pt x="1256030" y="641350"/>
                    </a:moveTo>
                    <a:cubicBezTo>
                      <a:pt x="1169670" y="641350"/>
                      <a:pt x="1099820" y="571500"/>
                      <a:pt x="1099820" y="485140"/>
                    </a:cubicBezTo>
                    <a:cubicBezTo>
                      <a:pt x="1099820" y="398780"/>
                      <a:pt x="1169670" y="328930"/>
                      <a:pt x="1256030" y="328930"/>
                    </a:cubicBezTo>
                    <a:cubicBezTo>
                      <a:pt x="1342390" y="328930"/>
                      <a:pt x="1412240" y="398780"/>
                      <a:pt x="1412240" y="485140"/>
                    </a:cubicBezTo>
                    <a:cubicBezTo>
                      <a:pt x="1412240" y="571500"/>
                      <a:pt x="1342390" y="641350"/>
                      <a:pt x="1256030" y="641350"/>
                    </a:cubicBezTo>
                    <a:close/>
                    <a:moveTo>
                      <a:pt x="1830070" y="273050"/>
                    </a:moveTo>
                    <a:cubicBezTo>
                      <a:pt x="1713230" y="273050"/>
                      <a:pt x="1617980" y="368300"/>
                      <a:pt x="1617980" y="485140"/>
                    </a:cubicBezTo>
                    <a:cubicBezTo>
                      <a:pt x="1617980" y="601980"/>
                      <a:pt x="1713230" y="697230"/>
                      <a:pt x="1830070" y="697230"/>
                    </a:cubicBezTo>
                    <a:cubicBezTo>
                      <a:pt x="1946910" y="697230"/>
                      <a:pt x="2042160" y="601980"/>
                      <a:pt x="2042160" y="485140"/>
                    </a:cubicBezTo>
                    <a:cubicBezTo>
                      <a:pt x="2042160" y="368300"/>
                      <a:pt x="1946910" y="273050"/>
                      <a:pt x="1830070" y="273050"/>
                    </a:cubicBezTo>
                    <a:close/>
                    <a:moveTo>
                      <a:pt x="1830070" y="641350"/>
                    </a:moveTo>
                    <a:cubicBezTo>
                      <a:pt x="1743710" y="641350"/>
                      <a:pt x="1673860" y="571500"/>
                      <a:pt x="1673860" y="485140"/>
                    </a:cubicBezTo>
                    <a:cubicBezTo>
                      <a:pt x="1673860" y="398780"/>
                      <a:pt x="1743710" y="328930"/>
                      <a:pt x="1830070" y="328930"/>
                    </a:cubicBezTo>
                    <a:cubicBezTo>
                      <a:pt x="1916430" y="328930"/>
                      <a:pt x="1986280" y="398780"/>
                      <a:pt x="1986280" y="485140"/>
                    </a:cubicBezTo>
                    <a:cubicBezTo>
                      <a:pt x="1986280" y="571500"/>
                      <a:pt x="1915160" y="641350"/>
                      <a:pt x="1830070" y="641350"/>
                    </a:cubicBezTo>
                    <a:close/>
                    <a:moveTo>
                      <a:pt x="18502630" y="488950"/>
                    </a:moveTo>
                    <a:cubicBezTo>
                      <a:pt x="18502630" y="504190"/>
                      <a:pt x="18489930" y="516890"/>
                      <a:pt x="18474691" y="516890"/>
                    </a:cubicBezTo>
                    <a:lnTo>
                      <a:pt x="18474691" y="516890"/>
                    </a:lnTo>
                    <a:lnTo>
                      <a:pt x="18318480" y="515620"/>
                    </a:lnTo>
                    <a:lnTo>
                      <a:pt x="18318480" y="670560"/>
                    </a:lnTo>
                    <a:cubicBezTo>
                      <a:pt x="18318480" y="685800"/>
                      <a:pt x="18305780" y="698500"/>
                      <a:pt x="18290541" y="698500"/>
                    </a:cubicBezTo>
                    <a:cubicBezTo>
                      <a:pt x="18275302" y="698500"/>
                      <a:pt x="18262602" y="685800"/>
                      <a:pt x="18262602" y="670560"/>
                    </a:cubicBezTo>
                    <a:lnTo>
                      <a:pt x="18262602" y="515620"/>
                    </a:lnTo>
                    <a:lnTo>
                      <a:pt x="18106391" y="514350"/>
                    </a:lnTo>
                    <a:cubicBezTo>
                      <a:pt x="18091152" y="514350"/>
                      <a:pt x="18078452" y="501650"/>
                      <a:pt x="18078452" y="486410"/>
                    </a:cubicBezTo>
                    <a:cubicBezTo>
                      <a:pt x="18078452" y="471170"/>
                      <a:pt x="18091152" y="458470"/>
                      <a:pt x="18106391" y="458470"/>
                    </a:cubicBezTo>
                    <a:lnTo>
                      <a:pt x="18106391" y="458470"/>
                    </a:lnTo>
                    <a:lnTo>
                      <a:pt x="18262602" y="459740"/>
                    </a:lnTo>
                    <a:lnTo>
                      <a:pt x="18262602" y="302260"/>
                    </a:lnTo>
                    <a:cubicBezTo>
                      <a:pt x="18262602" y="287020"/>
                      <a:pt x="18275302" y="274320"/>
                      <a:pt x="18290541" y="274320"/>
                    </a:cubicBezTo>
                    <a:cubicBezTo>
                      <a:pt x="18305780" y="274320"/>
                      <a:pt x="18318480" y="287020"/>
                      <a:pt x="18318480" y="302260"/>
                    </a:cubicBezTo>
                    <a:lnTo>
                      <a:pt x="18318480" y="459740"/>
                    </a:lnTo>
                    <a:lnTo>
                      <a:pt x="18474691" y="461010"/>
                    </a:lnTo>
                    <a:cubicBezTo>
                      <a:pt x="18491200" y="461010"/>
                      <a:pt x="18502630" y="473710"/>
                      <a:pt x="18502630" y="48895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1" id="11"/>
            <p:cNvGrpSpPr>
              <a:grpSpLocks noChangeAspect="true"/>
            </p:cNvGrpSpPr>
            <p:nvPr/>
          </p:nvGrpSpPr>
          <p:grpSpPr>
            <a:xfrm rot="0">
              <a:off x="0" y="0"/>
              <a:ext cx="20870335" cy="6997832"/>
              <a:chOff x="0" y="0"/>
              <a:chExt cx="1893824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27940" y="27940"/>
                <a:ext cx="18882360" cy="918210"/>
              </a:xfrm>
              <a:custGeom>
                <a:avLst/>
                <a:gdLst/>
                <a:ahLst/>
                <a:cxnLst/>
                <a:rect r="r" b="b" t="t" l="l"/>
                <a:pathLst>
                  <a:path h="918210" w="18882360">
                    <a:moveTo>
                      <a:pt x="18882360" y="918210"/>
                    </a:moveTo>
                    <a:lnTo>
                      <a:pt x="12447270" y="918210"/>
                    </a:lnTo>
                    <a:moveTo>
                      <a:pt x="12447270" y="918210"/>
                    </a:moveTo>
                    <a:lnTo>
                      <a:pt x="0" y="918210"/>
                    </a:lnTo>
                    <a:lnTo>
                      <a:pt x="0" y="445770"/>
                    </a:lnTo>
                    <a:cubicBezTo>
                      <a:pt x="0" y="200660"/>
                      <a:pt x="199390" y="0"/>
                      <a:pt x="445770" y="0"/>
                    </a:cubicBezTo>
                    <a:lnTo>
                      <a:pt x="18437860" y="0"/>
                    </a:lnTo>
                    <a:cubicBezTo>
                      <a:pt x="18682971" y="0"/>
                      <a:pt x="18882360" y="199390"/>
                      <a:pt x="18882360" y="445770"/>
                    </a:cubicBezTo>
                    <a:lnTo>
                      <a:pt x="18882360" y="918210"/>
                    </a:lnTo>
                  </a:path>
                </a:pathLst>
              </a:custGeom>
              <a:solidFill>
                <a:srgbClr val="F4F4F4"/>
              </a:solidFill>
            </p:spPr>
          </p:sp>
          <p:sp>
            <p:nvSpPr>
              <p:cNvPr name="Freeform 13" id="13"/>
              <p:cNvSpPr/>
              <p:nvPr/>
            </p:nvSpPr>
            <p:spPr>
              <a:xfrm flipH="false" flipV="false" rot="0">
                <a:off x="27940" y="944880"/>
                <a:ext cx="18882360" cy="5377180"/>
              </a:xfrm>
              <a:custGeom>
                <a:avLst/>
                <a:gdLst/>
                <a:ahLst/>
                <a:cxnLst/>
                <a:rect r="r" b="b" t="t" l="l"/>
                <a:pathLst>
                  <a:path h="5377180" w="18882360">
                    <a:moveTo>
                      <a:pt x="9331960" y="0"/>
                    </a:moveTo>
                    <a:lnTo>
                      <a:pt x="18882360" y="0"/>
                    </a:lnTo>
                    <a:lnTo>
                      <a:pt x="18882360" y="4931410"/>
                    </a:lnTo>
                    <a:cubicBezTo>
                      <a:pt x="18882360" y="5176520"/>
                      <a:pt x="18682971" y="5377180"/>
                      <a:pt x="18436590" y="5377180"/>
                    </a:cubicBezTo>
                    <a:lnTo>
                      <a:pt x="445770" y="5377180"/>
                    </a:lnTo>
                    <a:cubicBezTo>
                      <a:pt x="200660" y="5377180"/>
                      <a:pt x="0" y="5177790"/>
                      <a:pt x="0" y="4931410"/>
                    </a:cubicBezTo>
                    <a:lnTo>
                      <a:pt x="0" y="0"/>
                    </a:lnTo>
                    <a:lnTo>
                      <a:pt x="9014460" y="0"/>
                    </a:lnTo>
                    <a:moveTo>
                      <a:pt x="9014460" y="0"/>
                    </a:moveTo>
                    <a:lnTo>
                      <a:pt x="9331960" y="0"/>
                    </a:lnTo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  <p:sp>
            <p:nvSpPr>
              <p:cNvPr name="Freeform 14" id="14"/>
              <p:cNvSpPr/>
              <p:nvPr/>
            </p:nvSpPr>
            <p:spPr>
              <a:xfrm flipH="false" flipV="false" rot="0">
                <a:off x="499110" y="299720"/>
                <a:ext cx="1515110" cy="368300"/>
              </a:xfrm>
              <a:custGeom>
                <a:avLst/>
                <a:gdLst/>
                <a:ahLst/>
                <a:cxnLst/>
                <a:rect r="r" b="b" t="t" l="l"/>
                <a:pathLst>
                  <a:path h="368300" w="1515110">
                    <a:moveTo>
                      <a:pt x="184150" y="0"/>
                    </a:moveTo>
                    <a:cubicBezTo>
                      <a:pt x="82550" y="0"/>
                      <a:pt x="0" y="82550"/>
                      <a:pt x="0" y="184150"/>
                    </a:cubicBezTo>
                    <a:cubicBezTo>
                      <a:pt x="0" y="285750"/>
                      <a:pt x="82550" y="368300"/>
                      <a:pt x="184150" y="368300"/>
                    </a:cubicBezTo>
                    <a:cubicBezTo>
                      <a:pt x="285750" y="368300"/>
                      <a:pt x="368300" y="285750"/>
                      <a:pt x="368300" y="184150"/>
                    </a:cubicBezTo>
                    <a:cubicBezTo>
                      <a:pt x="368300" y="82550"/>
                      <a:pt x="285750" y="0"/>
                      <a:pt x="184150" y="0"/>
                    </a:cubicBezTo>
                    <a:close/>
                    <a:moveTo>
                      <a:pt x="756920" y="0"/>
                    </a:moveTo>
                    <a:cubicBezTo>
                      <a:pt x="655320" y="0"/>
                      <a:pt x="572770" y="82550"/>
                      <a:pt x="572770" y="184150"/>
                    </a:cubicBezTo>
                    <a:cubicBezTo>
                      <a:pt x="572770" y="285750"/>
                      <a:pt x="655320" y="368300"/>
                      <a:pt x="756920" y="368300"/>
                    </a:cubicBezTo>
                    <a:cubicBezTo>
                      <a:pt x="858520" y="368300"/>
                      <a:pt x="941070" y="285750"/>
                      <a:pt x="941070" y="184150"/>
                    </a:cubicBezTo>
                    <a:cubicBezTo>
                      <a:pt x="941070" y="82550"/>
                      <a:pt x="858520" y="0"/>
                      <a:pt x="756920" y="0"/>
                    </a:cubicBezTo>
                    <a:close/>
                    <a:moveTo>
                      <a:pt x="1330960" y="0"/>
                    </a:moveTo>
                    <a:cubicBezTo>
                      <a:pt x="1229360" y="0"/>
                      <a:pt x="1146810" y="82550"/>
                      <a:pt x="1146810" y="184150"/>
                    </a:cubicBezTo>
                    <a:cubicBezTo>
                      <a:pt x="1146810" y="285750"/>
                      <a:pt x="1229360" y="368300"/>
                      <a:pt x="1330960" y="368300"/>
                    </a:cubicBezTo>
                    <a:cubicBezTo>
                      <a:pt x="1432560" y="368300"/>
                      <a:pt x="1515110" y="285750"/>
                      <a:pt x="1515110" y="184150"/>
                    </a:cubicBezTo>
                    <a:cubicBezTo>
                      <a:pt x="1515110" y="82550"/>
                      <a:pt x="1432560" y="0"/>
                      <a:pt x="133096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8939511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18939511">
                    <a:moveTo>
                      <a:pt x="18464530" y="0"/>
                    </a:moveTo>
                    <a:lnTo>
                      <a:pt x="473710" y="0"/>
                    </a:lnTo>
                    <a:cubicBezTo>
                      <a:pt x="212090" y="0"/>
                      <a:pt x="0" y="212090"/>
                      <a:pt x="0" y="473710"/>
                    </a:cubicBezTo>
                    <a:lnTo>
                      <a:pt x="0" y="946150"/>
                    </a:lnTo>
                    <a:lnTo>
                      <a:pt x="0" y="5877560"/>
                    </a:lnTo>
                    <a:cubicBezTo>
                      <a:pt x="0" y="6137910"/>
                      <a:pt x="212090" y="6350000"/>
                      <a:pt x="473710" y="6350000"/>
                    </a:cubicBezTo>
                    <a:lnTo>
                      <a:pt x="18465800" y="6350000"/>
                    </a:lnTo>
                    <a:cubicBezTo>
                      <a:pt x="18727420" y="6350000"/>
                      <a:pt x="18939511" y="6137910"/>
                      <a:pt x="18939511" y="5876290"/>
                    </a:cubicBezTo>
                    <a:lnTo>
                      <a:pt x="18939511" y="944880"/>
                    </a:lnTo>
                    <a:lnTo>
                      <a:pt x="18939511" y="473710"/>
                    </a:lnTo>
                    <a:cubicBezTo>
                      <a:pt x="18938239" y="212090"/>
                      <a:pt x="18726150" y="0"/>
                      <a:pt x="18464530" y="0"/>
                    </a:cubicBezTo>
                    <a:close/>
                    <a:moveTo>
                      <a:pt x="55880" y="473710"/>
                    </a:moveTo>
                    <a:cubicBezTo>
                      <a:pt x="55880" y="243840"/>
                      <a:pt x="242570" y="55880"/>
                      <a:pt x="473710" y="55880"/>
                    </a:cubicBezTo>
                    <a:lnTo>
                      <a:pt x="18465800" y="55880"/>
                    </a:lnTo>
                    <a:cubicBezTo>
                      <a:pt x="18695670" y="55880"/>
                      <a:pt x="18883630" y="242570"/>
                      <a:pt x="18883630" y="473710"/>
                    </a:cubicBezTo>
                    <a:lnTo>
                      <a:pt x="18883630" y="918210"/>
                    </a:lnTo>
                    <a:lnTo>
                      <a:pt x="55880" y="918210"/>
                    </a:lnTo>
                    <a:lnTo>
                      <a:pt x="55880" y="473710"/>
                    </a:lnTo>
                    <a:close/>
                    <a:moveTo>
                      <a:pt x="18464530" y="6294120"/>
                    </a:moveTo>
                    <a:lnTo>
                      <a:pt x="473710" y="6294120"/>
                    </a:lnTo>
                    <a:cubicBezTo>
                      <a:pt x="243840" y="6294120"/>
                      <a:pt x="55880" y="6107430"/>
                      <a:pt x="55880" y="5876290"/>
                    </a:cubicBezTo>
                    <a:lnTo>
                      <a:pt x="55880" y="972820"/>
                    </a:lnTo>
                    <a:lnTo>
                      <a:pt x="18882361" y="972820"/>
                    </a:lnTo>
                    <a:lnTo>
                      <a:pt x="18882361" y="5876290"/>
                    </a:lnTo>
                    <a:cubicBezTo>
                      <a:pt x="18882361" y="6107430"/>
                      <a:pt x="18695670" y="6294120"/>
                      <a:pt x="18464530" y="6294120"/>
                    </a:cubicBezTo>
                    <a:close/>
                    <a:moveTo>
                      <a:pt x="683260" y="273050"/>
                    </a:moveTo>
                    <a:cubicBezTo>
                      <a:pt x="566420" y="273050"/>
                      <a:pt x="471170" y="368300"/>
                      <a:pt x="471170" y="485140"/>
                    </a:cubicBezTo>
                    <a:cubicBezTo>
                      <a:pt x="471170" y="601980"/>
                      <a:pt x="566420" y="697230"/>
                      <a:pt x="683260" y="697230"/>
                    </a:cubicBezTo>
                    <a:cubicBezTo>
                      <a:pt x="800100" y="697230"/>
                      <a:pt x="895350" y="601980"/>
                      <a:pt x="895350" y="485140"/>
                    </a:cubicBezTo>
                    <a:cubicBezTo>
                      <a:pt x="895350" y="368300"/>
                      <a:pt x="800100" y="273050"/>
                      <a:pt x="683260" y="273050"/>
                    </a:cubicBezTo>
                    <a:close/>
                    <a:moveTo>
                      <a:pt x="683260" y="641350"/>
                    </a:moveTo>
                    <a:cubicBezTo>
                      <a:pt x="596900" y="641350"/>
                      <a:pt x="527050" y="571500"/>
                      <a:pt x="527050" y="485140"/>
                    </a:cubicBezTo>
                    <a:cubicBezTo>
                      <a:pt x="527050" y="398780"/>
                      <a:pt x="596900" y="328930"/>
                      <a:pt x="683260" y="328930"/>
                    </a:cubicBezTo>
                    <a:cubicBezTo>
                      <a:pt x="769620" y="328930"/>
                      <a:pt x="839470" y="398780"/>
                      <a:pt x="839470" y="485140"/>
                    </a:cubicBezTo>
                    <a:cubicBezTo>
                      <a:pt x="839470" y="571500"/>
                      <a:pt x="769620" y="641350"/>
                      <a:pt x="683260" y="641350"/>
                    </a:cubicBezTo>
                    <a:close/>
                    <a:moveTo>
                      <a:pt x="1256030" y="273050"/>
                    </a:moveTo>
                    <a:cubicBezTo>
                      <a:pt x="1139190" y="273050"/>
                      <a:pt x="1043940" y="368300"/>
                      <a:pt x="1043940" y="485140"/>
                    </a:cubicBezTo>
                    <a:cubicBezTo>
                      <a:pt x="1043940" y="601980"/>
                      <a:pt x="1139190" y="697230"/>
                      <a:pt x="1256030" y="697230"/>
                    </a:cubicBezTo>
                    <a:cubicBezTo>
                      <a:pt x="1372870" y="697230"/>
                      <a:pt x="1468120" y="601980"/>
                      <a:pt x="1468120" y="485140"/>
                    </a:cubicBezTo>
                    <a:cubicBezTo>
                      <a:pt x="1468120" y="368300"/>
                      <a:pt x="1372870" y="273050"/>
                      <a:pt x="1256030" y="273050"/>
                    </a:cubicBezTo>
                    <a:close/>
                    <a:moveTo>
                      <a:pt x="1256030" y="641350"/>
                    </a:moveTo>
                    <a:cubicBezTo>
                      <a:pt x="1169670" y="641350"/>
                      <a:pt x="1099820" y="571500"/>
                      <a:pt x="1099820" y="485140"/>
                    </a:cubicBezTo>
                    <a:cubicBezTo>
                      <a:pt x="1099820" y="398780"/>
                      <a:pt x="1169670" y="328930"/>
                      <a:pt x="1256030" y="328930"/>
                    </a:cubicBezTo>
                    <a:cubicBezTo>
                      <a:pt x="1342390" y="328930"/>
                      <a:pt x="1412240" y="398780"/>
                      <a:pt x="1412240" y="485140"/>
                    </a:cubicBezTo>
                    <a:cubicBezTo>
                      <a:pt x="1412240" y="571500"/>
                      <a:pt x="1342390" y="641350"/>
                      <a:pt x="1256030" y="641350"/>
                    </a:cubicBezTo>
                    <a:close/>
                    <a:moveTo>
                      <a:pt x="1830070" y="273050"/>
                    </a:moveTo>
                    <a:cubicBezTo>
                      <a:pt x="1713230" y="273050"/>
                      <a:pt x="1617980" y="368300"/>
                      <a:pt x="1617980" y="485140"/>
                    </a:cubicBezTo>
                    <a:cubicBezTo>
                      <a:pt x="1617980" y="601980"/>
                      <a:pt x="1713230" y="697230"/>
                      <a:pt x="1830070" y="697230"/>
                    </a:cubicBezTo>
                    <a:cubicBezTo>
                      <a:pt x="1946910" y="697230"/>
                      <a:pt x="2042160" y="601980"/>
                      <a:pt x="2042160" y="485140"/>
                    </a:cubicBezTo>
                    <a:cubicBezTo>
                      <a:pt x="2042160" y="368300"/>
                      <a:pt x="1946910" y="273050"/>
                      <a:pt x="1830070" y="273050"/>
                    </a:cubicBezTo>
                    <a:close/>
                    <a:moveTo>
                      <a:pt x="1830070" y="641350"/>
                    </a:moveTo>
                    <a:cubicBezTo>
                      <a:pt x="1743710" y="641350"/>
                      <a:pt x="1673860" y="571500"/>
                      <a:pt x="1673860" y="485140"/>
                    </a:cubicBezTo>
                    <a:cubicBezTo>
                      <a:pt x="1673860" y="398780"/>
                      <a:pt x="1743710" y="328930"/>
                      <a:pt x="1830070" y="328930"/>
                    </a:cubicBezTo>
                    <a:cubicBezTo>
                      <a:pt x="1916430" y="328930"/>
                      <a:pt x="1986280" y="398780"/>
                      <a:pt x="1986280" y="485140"/>
                    </a:cubicBezTo>
                    <a:cubicBezTo>
                      <a:pt x="1986280" y="571500"/>
                      <a:pt x="1915160" y="641350"/>
                      <a:pt x="1830070" y="641350"/>
                    </a:cubicBezTo>
                    <a:close/>
                    <a:moveTo>
                      <a:pt x="18502630" y="488950"/>
                    </a:moveTo>
                    <a:cubicBezTo>
                      <a:pt x="18502630" y="504190"/>
                      <a:pt x="18489930" y="516890"/>
                      <a:pt x="18474691" y="516890"/>
                    </a:cubicBezTo>
                    <a:lnTo>
                      <a:pt x="18474691" y="516890"/>
                    </a:lnTo>
                    <a:lnTo>
                      <a:pt x="18318480" y="515620"/>
                    </a:lnTo>
                    <a:lnTo>
                      <a:pt x="18318480" y="670560"/>
                    </a:lnTo>
                    <a:cubicBezTo>
                      <a:pt x="18318480" y="685800"/>
                      <a:pt x="18305780" y="698500"/>
                      <a:pt x="18290541" y="698500"/>
                    </a:cubicBezTo>
                    <a:cubicBezTo>
                      <a:pt x="18275302" y="698500"/>
                      <a:pt x="18262602" y="685800"/>
                      <a:pt x="18262602" y="670560"/>
                    </a:cubicBezTo>
                    <a:lnTo>
                      <a:pt x="18262602" y="515620"/>
                    </a:lnTo>
                    <a:lnTo>
                      <a:pt x="18106391" y="514350"/>
                    </a:lnTo>
                    <a:cubicBezTo>
                      <a:pt x="18091152" y="514350"/>
                      <a:pt x="18078452" y="501650"/>
                      <a:pt x="18078452" y="486410"/>
                    </a:cubicBezTo>
                    <a:cubicBezTo>
                      <a:pt x="18078452" y="471170"/>
                      <a:pt x="18091152" y="458470"/>
                      <a:pt x="18106391" y="458470"/>
                    </a:cubicBezTo>
                    <a:lnTo>
                      <a:pt x="18106391" y="458470"/>
                    </a:lnTo>
                    <a:lnTo>
                      <a:pt x="18262602" y="459740"/>
                    </a:lnTo>
                    <a:lnTo>
                      <a:pt x="18262602" y="302260"/>
                    </a:lnTo>
                    <a:cubicBezTo>
                      <a:pt x="18262602" y="287020"/>
                      <a:pt x="18275302" y="274320"/>
                      <a:pt x="18290541" y="274320"/>
                    </a:cubicBezTo>
                    <a:cubicBezTo>
                      <a:pt x="18305780" y="274320"/>
                      <a:pt x="18318480" y="287020"/>
                      <a:pt x="18318480" y="302260"/>
                    </a:cubicBezTo>
                    <a:lnTo>
                      <a:pt x="18318480" y="459740"/>
                    </a:lnTo>
                    <a:lnTo>
                      <a:pt x="18474691" y="461010"/>
                    </a:lnTo>
                    <a:cubicBezTo>
                      <a:pt x="18491200" y="461010"/>
                      <a:pt x="18502630" y="473710"/>
                      <a:pt x="18502630" y="48895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name="Group 16" id="16"/>
          <p:cNvGrpSpPr/>
          <p:nvPr/>
        </p:nvGrpSpPr>
        <p:grpSpPr>
          <a:xfrm rot="0">
            <a:off x="1440643" y="49009"/>
            <a:ext cx="15406714" cy="1219919"/>
            <a:chOff x="0" y="0"/>
            <a:chExt cx="30050193" cy="237940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31750" y="31750"/>
              <a:ext cx="29986694" cy="2315905"/>
            </a:xfrm>
            <a:custGeom>
              <a:avLst/>
              <a:gdLst/>
              <a:ahLst/>
              <a:cxnLst/>
              <a:rect r="r" b="b" t="t" l="l"/>
              <a:pathLst>
                <a:path h="2315905" w="29986694">
                  <a:moveTo>
                    <a:pt x="29893983" y="2315905"/>
                  </a:moveTo>
                  <a:lnTo>
                    <a:pt x="92710" y="2315905"/>
                  </a:lnTo>
                  <a:cubicBezTo>
                    <a:pt x="41910" y="2315905"/>
                    <a:pt x="0" y="2273995"/>
                    <a:pt x="0" y="222319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9892712" y="0"/>
                  </a:lnTo>
                  <a:cubicBezTo>
                    <a:pt x="29943512" y="0"/>
                    <a:pt x="29985422" y="41910"/>
                    <a:pt x="29985422" y="92710"/>
                  </a:cubicBezTo>
                  <a:lnTo>
                    <a:pt x="29985422" y="2221925"/>
                  </a:lnTo>
                  <a:cubicBezTo>
                    <a:pt x="29986694" y="2273995"/>
                    <a:pt x="29944783" y="2315905"/>
                    <a:pt x="29893983" y="231590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0050194" cy="2379405"/>
            </a:xfrm>
            <a:custGeom>
              <a:avLst/>
              <a:gdLst/>
              <a:ahLst/>
              <a:cxnLst/>
              <a:rect r="r" b="b" t="t" l="l"/>
              <a:pathLst>
                <a:path h="2379405" w="30050194">
                  <a:moveTo>
                    <a:pt x="29925733" y="59690"/>
                  </a:moveTo>
                  <a:cubicBezTo>
                    <a:pt x="29961294" y="59690"/>
                    <a:pt x="29990504" y="88900"/>
                    <a:pt x="29990504" y="124460"/>
                  </a:cubicBezTo>
                  <a:lnTo>
                    <a:pt x="29990504" y="2254945"/>
                  </a:lnTo>
                  <a:cubicBezTo>
                    <a:pt x="29990504" y="2290505"/>
                    <a:pt x="29961294" y="2319715"/>
                    <a:pt x="29925733" y="2319715"/>
                  </a:cubicBezTo>
                  <a:lnTo>
                    <a:pt x="124460" y="2319715"/>
                  </a:lnTo>
                  <a:cubicBezTo>
                    <a:pt x="88900" y="2319715"/>
                    <a:pt x="59690" y="2290505"/>
                    <a:pt x="59690" y="225494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9925733" y="59690"/>
                  </a:lnTo>
                  <a:moveTo>
                    <a:pt x="2992573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254945"/>
                  </a:lnTo>
                  <a:cubicBezTo>
                    <a:pt x="0" y="2323525"/>
                    <a:pt x="55880" y="2379405"/>
                    <a:pt x="124460" y="2379405"/>
                  </a:cubicBezTo>
                  <a:lnTo>
                    <a:pt x="29925733" y="2379405"/>
                  </a:lnTo>
                  <a:cubicBezTo>
                    <a:pt x="29994312" y="2379405"/>
                    <a:pt x="30050194" y="2323525"/>
                    <a:pt x="30050194" y="2254945"/>
                  </a:cubicBezTo>
                  <a:lnTo>
                    <a:pt x="30050194" y="124460"/>
                  </a:lnTo>
                  <a:cubicBezTo>
                    <a:pt x="30050194" y="55880"/>
                    <a:pt x="29994312" y="0"/>
                    <a:pt x="299257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5577442" y="297572"/>
            <a:ext cx="722792" cy="722792"/>
          </a:xfrm>
          <a:custGeom>
            <a:avLst/>
            <a:gdLst/>
            <a:ahLst/>
            <a:cxnLst/>
            <a:rect r="r" b="b" t="t" l="l"/>
            <a:pathLst>
              <a:path h="722792" w="722792">
                <a:moveTo>
                  <a:pt x="0" y="0"/>
                </a:moveTo>
                <a:lnTo>
                  <a:pt x="722792" y="0"/>
                </a:lnTo>
                <a:lnTo>
                  <a:pt x="722792" y="722792"/>
                </a:lnTo>
                <a:lnTo>
                  <a:pt x="0" y="722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700168" y="2684318"/>
            <a:ext cx="6147189" cy="3273560"/>
          </a:xfrm>
          <a:custGeom>
            <a:avLst/>
            <a:gdLst/>
            <a:ahLst/>
            <a:cxnLst/>
            <a:rect r="r" b="b" t="t" l="l"/>
            <a:pathLst>
              <a:path h="3273560" w="6147189">
                <a:moveTo>
                  <a:pt x="0" y="0"/>
                </a:moveTo>
                <a:lnTo>
                  <a:pt x="6147189" y="0"/>
                </a:lnTo>
                <a:lnTo>
                  <a:pt x="6147189" y="3273560"/>
                </a:lnTo>
                <a:lnTo>
                  <a:pt x="0" y="32735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29" t="0" r="-1929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893520" y="-122441"/>
            <a:ext cx="1540671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FUTURE ENVISION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066113" y="4733884"/>
            <a:ext cx="15577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821326" y="2522574"/>
            <a:ext cx="8707148" cy="452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0671" indent="-345335" lvl="1">
              <a:lnSpc>
                <a:spcPts val="4478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Canva Sans"/>
              </a:rPr>
              <a:t>The normal batteries can be replaced by Flint paper batteries</a:t>
            </a:r>
          </a:p>
          <a:p>
            <a:pPr algn="ctr" marL="690671" indent="-345335" lvl="1">
              <a:lnSpc>
                <a:spcPts val="4478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Canva Sans"/>
              </a:rPr>
              <a:t>Upgrading the robots using suction system and make it functional for multi surfaces</a:t>
            </a:r>
          </a:p>
          <a:p>
            <a:pPr algn="ctr" marL="690671" indent="-345335" lvl="1">
              <a:lnSpc>
                <a:spcPts val="4478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Canva Sans"/>
              </a:rPr>
              <a:t>Use OpenCV and ESP-CAM modules to enhance the cleaning experience</a:t>
            </a:r>
          </a:p>
          <a:p>
            <a:pPr algn="ctr" marL="690671" indent="-345335" lvl="1">
              <a:lnSpc>
                <a:spcPts val="4478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Canva Sans"/>
              </a:rPr>
              <a:t>Integration of solar panel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09599" y="-40268"/>
            <a:ext cx="5657850" cy="5657850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4A98"/>
            </a:solidFill>
          </p:spPr>
        </p:sp>
      </p:grp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28700" y="5413309"/>
          <a:ext cx="16140306" cy="3691433"/>
        </p:xfrm>
        <a:graphic>
          <a:graphicData uri="http://schemas.openxmlformats.org/drawingml/2006/table">
            <a:tbl>
              <a:tblPr/>
              <a:tblGrid>
                <a:gridCol w="3228061"/>
                <a:gridCol w="3228061"/>
                <a:gridCol w="3228061"/>
                <a:gridCol w="3228061"/>
                <a:gridCol w="3228061"/>
              </a:tblGrid>
              <a:tr h="364843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t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  <a:p>
                      <a:pPr>
                        <a:lnSpc>
                          <a:spcPts val="312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Be Vietnam"/>
                        </a:rPr>
                        <a:t> </a:t>
                      </a:r>
                    </a:p>
                  </a:txBody>
                  <a:tcPr marL="190500" marR="190500" marT="190500" marB="190500" anchor="t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t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t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t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Freeform 5" id="5"/>
          <p:cNvSpPr/>
          <p:nvPr/>
        </p:nvSpPr>
        <p:spPr>
          <a:xfrm flipH="false" flipV="false" rot="0">
            <a:off x="15919820" y="3156255"/>
            <a:ext cx="3974490" cy="3974490"/>
          </a:xfrm>
          <a:custGeom>
            <a:avLst/>
            <a:gdLst/>
            <a:ahLst/>
            <a:cxnLst/>
            <a:rect r="r" b="b" t="t" l="l"/>
            <a:pathLst>
              <a:path h="3974490" w="3974490">
                <a:moveTo>
                  <a:pt x="0" y="0"/>
                </a:moveTo>
                <a:lnTo>
                  <a:pt x="3974491" y="0"/>
                </a:lnTo>
                <a:lnTo>
                  <a:pt x="3974491" y="3974490"/>
                </a:lnTo>
                <a:lnTo>
                  <a:pt x="0" y="39744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066703" y="1528951"/>
          <a:ext cx="16102302" cy="2519412"/>
        </p:xfrm>
        <a:graphic>
          <a:graphicData uri="http://schemas.openxmlformats.org/drawingml/2006/table">
            <a:tbl>
              <a:tblPr/>
              <a:tblGrid>
                <a:gridCol w="530406"/>
                <a:gridCol w="15571897"/>
              </a:tblGrid>
              <a:tr h="168638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0359"/>
                        </a:lnSpc>
                        <a:defRPr/>
                      </a:pPr>
                      <a:r>
                        <a:rPr lang="en-US" sz="7399">
                          <a:solidFill>
                            <a:srgbClr val="000000"/>
                          </a:solidFill>
                          <a:latin typeface="Be Vietnam"/>
                        </a:rPr>
                        <a:t>BUSINESS MODEL</a:t>
                      </a:r>
                      <a:endParaRPr lang="en-US" sz="1100"/>
                    </a:p>
                  </a:txBody>
                  <a:tcPr marL="0" marR="0" marT="0" marB="0" anchor="b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3303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4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15110821" y="1979658"/>
            <a:ext cx="1617998" cy="1617998"/>
          </a:xfrm>
          <a:custGeom>
            <a:avLst/>
            <a:gdLst/>
            <a:ahLst/>
            <a:cxnLst/>
            <a:rect r="r" b="b" t="t" l="l"/>
            <a:pathLst>
              <a:path h="1617998" w="1617998">
                <a:moveTo>
                  <a:pt x="0" y="0"/>
                </a:moveTo>
                <a:lnTo>
                  <a:pt x="1617999" y="0"/>
                </a:lnTo>
                <a:lnTo>
                  <a:pt x="1617999" y="1617998"/>
                </a:lnTo>
                <a:lnTo>
                  <a:pt x="0" y="16179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2086001" y="4961432"/>
            <a:ext cx="908516" cy="908516"/>
            <a:chOff x="0" y="0"/>
            <a:chExt cx="1211355" cy="1211355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11355" cy="1211355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249092" y="257909"/>
              <a:ext cx="713170" cy="5907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FFFFFF"/>
                  </a:solidFill>
                  <a:latin typeface="Be Vietnam Ultra-Bold"/>
                </a:rPr>
                <a:t>1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385646" y="4961432"/>
            <a:ext cx="908516" cy="903754"/>
            <a:chOff x="0" y="0"/>
            <a:chExt cx="1211355" cy="1205005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211355" cy="1205005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249092" y="257909"/>
              <a:ext cx="713170" cy="5844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FFFFFF"/>
                  </a:solidFill>
                  <a:latin typeface="Be Vietnam Ultra-Bold"/>
                </a:rPr>
                <a:t>2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640791" y="4961432"/>
            <a:ext cx="908516" cy="903754"/>
            <a:chOff x="0" y="0"/>
            <a:chExt cx="1211355" cy="1205005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211355" cy="1205005"/>
              <a:chOff x="0" y="0"/>
              <a:chExt cx="6350000" cy="63500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249092" y="257909"/>
              <a:ext cx="713170" cy="5844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FFFFFF"/>
                  </a:solidFill>
                  <a:latin typeface="Be Vietnam Ultra-Bold"/>
                </a:rPr>
                <a:t>3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932665" y="4961432"/>
            <a:ext cx="908516" cy="903754"/>
            <a:chOff x="0" y="0"/>
            <a:chExt cx="1211355" cy="1205005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1211355" cy="1205005"/>
              <a:chOff x="0" y="0"/>
              <a:chExt cx="6350000" cy="63500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249092" y="257909"/>
              <a:ext cx="713170" cy="5844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FFFFFF"/>
                  </a:solidFill>
                  <a:latin typeface="Be Vietnam Ultra-Bold"/>
                </a:rPr>
                <a:t>4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5203189" y="4961432"/>
            <a:ext cx="908516" cy="903754"/>
            <a:chOff x="0" y="0"/>
            <a:chExt cx="1211355" cy="1205005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1211355" cy="1205005"/>
              <a:chOff x="0" y="0"/>
              <a:chExt cx="6350000" cy="63500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249092" y="257909"/>
              <a:ext cx="713170" cy="5844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FFFFFF"/>
                  </a:solidFill>
                  <a:latin typeface="Be Vietnam Ultra-Bold"/>
                </a:rPr>
                <a:t>5</a:t>
              </a: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-685639" y="5812798"/>
            <a:ext cx="6451795" cy="464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Value Proposition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452479" y="5808036"/>
            <a:ext cx="2774851" cy="464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Market Strategy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684109" y="5812798"/>
            <a:ext cx="2821881" cy="464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 Target Audience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891687" y="5808036"/>
            <a:ext cx="2969121" cy="448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Canva Sans Bold"/>
              </a:rPr>
              <a:t>Revenue Potential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4742650" y="5775016"/>
            <a:ext cx="1829594" cy="481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Canva Sans Bold"/>
              </a:rPr>
              <a:t>Scalability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28700" y="6333492"/>
            <a:ext cx="2958372" cy="2072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17736" indent="-258868" lvl="1">
              <a:lnSpc>
                <a:spcPts val="3357"/>
              </a:lnSpc>
              <a:buFont typeface="Arial"/>
              <a:buChar char="•"/>
            </a:pPr>
            <a:r>
              <a:rPr lang="en-US" sz="2398">
                <a:solidFill>
                  <a:srgbClr val="000000"/>
                </a:solidFill>
                <a:latin typeface="Canva Sans"/>
              </a:rPr>
              <a:t>Faster, Cleaner and Cheaper services</a:t>
            </a:r>
          </a:p>
          <a:p>
            <a:pPr algn="ctr" marL="517736" indent="-258868" lvl="1">
              <a:lnSpc>
                <a:spcPts val="3357"/>
              </a:lnSpc>
              <a:buFont typeface="Arial"/>
              <a:buChar char="•"/>
            </a:pPr>
            <a:r>
              <a:rPr lang="en-US" sz="2398">
                <a:solidFill>
                  <a:srgbClr val="000000"/>
                </a:solidFill>
                <a:latin typeface="Canva Sans"/>
              </a:rPr>
              <a:t>Lesser risk to human lives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4161818" y="6323967"/>
            <a:ext cx="3208677" cy="2389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96054" indent="-248027" lvl="1">
              <a:lnSpc>
                <a:spcPts val="3216"/>
              </a:lnSpc>
              <a:buFont typeface="Arial"/>
              <a:buChar char="•"/>
            </a:pPr>
            <a:r>
              <a:rPr lang="en-US" sz="2297">
                <a:solidFill>
                  <a:srgbClr val="000000"/>
                </a:solidFill>
                <a:latin typeface="Canva Sans"/>
              </a:rPr>
              <a:t>Outreach Potential customers through email</a:t>
            </a:r>
          </a:p>
          <a:p>
            <a:pPr algn="ctr" marL="496054" indent="-248027" lvl="1">
              <a:lnSpc>
                <a:spcPts val="3216"/>
              </a:lnSpc>
              <a:buFont typeface="Arial"/>
              <a:buChar char="•"/>
            </a:pPr>
            <a:r>
              <a:rPr lang="en-US" sz="2297">
                <a:solidFill>
                  <a:srgbClr val="000000"/>
                </a:solidFill>
                <a:latin typeface="Canva Sans"/>
              </a:rPr>
              <a:t>Subscription based service, 1st servicing free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370495" y="6323967"/>
            <a:ext cx="3278660" cy="2445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03966" indent="-251983" lvl="1">
              <a:lnSpc>
                <a:spcPts val="3267"/>
              </a:lnSpc>
              <a:buFont typeface="Arial"/>
              <a:buChar char="•"/>
            </a:pPr>
            <a:r>
              <a:rPr lang="en-US" sz="2334">
                <a:solidFill>
                  <a:srgbClr val="000000"/>
                </a:solidFill>
                <a:latin typeface="Canva Sans"/>
              </a:rPr>
              <a:t>Building Managers in Singapore</a:t>
            </a:r>
          </a:p>
          <a:p>
            <a:pPr algn="ctr" marL="503966" indent="-251983" lvl="1">
              <a:lnSpc>
                <a:spcPts val="3267"/>
              </a:lnSpc>
              <a:buFont typeface="Arial"/>
              <a:buChar char="•"/>
            </a:pPr>
            <a:r>
              <a:rPr lang="en-US" sz="2334">
                <a:solidFill>
                  <a:srgbClr val="000000"/>
                </a:solidFill>
                <a:latin typeface="Canva Sans"/>
              </a:rPr>
              <a:t>Store owners abroad</a:t>
            </a:r>
          </a:p>
          <a:p>
            <a:pPr algn="ctr" marL="503966" indent="-251983" lvl="1">
              <a:lnSpc>
                <a:spcPts val="3267"/>
              </a:lnSpc>
              <a:buFont typeface="Arial"/>
              <a:buChar char="•"/>
            </a:pPr>
            <a:r>
              <a:rPr lang="en-US" sz="2334">
                <a:solidFill>
                  <a:srgbClr val="000000"/>
                </a:solidFill>
                <a:latin typeface="Canva Sans"/>
              </a:rPr>
              <a:t>Cleaning Companies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679384" y="6857311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37" id="37"/>
          <p:cNvSpPr txBox="true"/>
          <p:nvPr/>
        </p:nvSpPr>
        <p:spPr>
          <a:xfrm rot="0">
            <a:off x="10649155" y="6196521"/>
            <a:ext cx="3269085" cy="2653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71835" indent="-235917" lvl="1">
              <a:lnSpc>
                <a:spcPts val="3059"/>
              </a:lnSpc>
              <a:buFont typeface="Arial"/>
              <a:buChar char="•"/>
            </a:pPr>
            <a:r>
              <a:rPr lang="en-US" sz="2185">
                <a:solidFill>
                  <a:srgbClr val="000000"/>
                </a:solidFill>
                <a:latin typeface="Canva Sans"/>
              </a:rPr>
              <a:t>Commercial Real Estate owners and companies</a:t>
            </a:r>
          </a:p>
          <a:p>
            <a:pPr algn="ctr" marL="471835" indent="-235917" lvl="1">
              <a:lnSpc>
                <a:spcPts val="3059"/>
              </a:lnSpc>
              <a:buFont typeface="Arial"/>
              <a:buChar char="•"/>
            </a:pPr>
            <a:r>
              <a:rPr lang="en-US" sz="2185">
                <a:solidFill>
                  <a:srgbClr val="000000"/>
                </a:solidFill>
                <a:latin typeface="Canva Sans"/>
              </a:rPr>
              <a:t>Construction Companies</a:t>
            </a:r>
          </a:p>
          <a:p>
            <a:pPr algn="ctr" marL="471835" indent="-235917" lvl="1">
              <a:lnSpc>
                <a:spcPts val="3059"/>
              </a:lnSpc>
              <a:buFont typeface="Arial"/>
              <a:buChar char="•"/>
            </a:pPr>
            <a:r>
              <a:rPr lang="en-US" sz="2185">
                <a:solidFill>
                  <a:srgbClr val="000000"/>
                </a:solidFill>
                <a:latin typeface="Canva Sans"/>
              </a:rPr>
              <a:t>Government and Municipal buildings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918240" y="6193903"/>
            <a:ext cx="3250766" cy="2910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18165" indent="-259082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Scaling into smaller models for household use</a:t>
            </a:r>
          </a:p>
          <a:p>
            <a:pPr algn="ctr" marL="518165" indent="-259082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Expansion into other domains using robotics</a:t>
            </a:r>
          </a:p>
          <a:p>
            <a:pPr algn="ctr">
              <a:lnSpc>
                <a:spcPts val="336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138087" y="8468784"/>
            <a:ext cx="5657850" cy="5657850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06896" y="2769285"/>
            <a:ext cx="15674207" cy="5460169"/>
            <a:chOff x="0" y="0"/>
            <a:chExt cx="20898943" cy="7280226"/>
          </a:xfrm>
        </p:grpSpPr>
        <p:grpSp>
          <p:nvGrpSpPr>
            <p:cNvPr name="Group 5" id="5"/>
            <p:cNvGrpSpPr>
              <a:grpSpLocks noChangeAspect="true"/>
            </p:cNvGrpSpPr>
            <p:nvPr/>
          </p:nvGrpSpPr>
          <p:grpSpPr>
            <a:xfrm rot="0">
              <a:off x="617142" y="479729"/>
              <a:ext cx="20281801" cy="6800497"/>
              <a:chOff x="0" y="0"/>
              <a:chExt cx="1893824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27940" y="27940"/>
                <a:ext cx="18882360" cy="918210"/>
              </a:xfrm>
              <a:custGeom>
                <a:avLst/>
                <a:gdLst/>
                <a:ahLst/>
                <a:cxnLst/>
                <a:rect r="r" b="b" t="t" l="l"/>
                <a:pathLst>
                  <a:path h="918210" w="18882360">
                    <a:moveTo>
                      <a:pt x="18882360" y="918210"/>
                    </a:moveTo>
                    <a:lnTo>
                      <a:pt x="12447270" y="918210"/>
                    </a:lnTo>
                    <a:moveTo>
                      <a:pt x="12447270" y="918210"/>
                    </a:moveTo>
                    <a:lnTo>
                      <a:pt x="0" y="918210"/>
                    </a:lnTo>
                    <a:lnTo>
                      <a:pt x="0" y="445770"/>
                    </a:lnTo>
                    <a:cubicBezTo>
                      <a:pt x="0" y="200660"/>
                      <a:pt x="199390" y="0"/>
                      <a:pt x="445770" y="0"/>
                    </a:cubicBezTo>
                    <a:lnTo>
                      <a:pt x="18437860" y="0"/>
                    </a:lnTo>
                    <a:cubicBezTo>
                      <a:pt x="18682971" y="0"/>
                      <a:pt x="18882360" y="199390"/>
                      <a:pt x="18882360" y="445770"/>
                    </a:cubicBezTo>
                    <a:lnTo>
                      <a:pt x="18882360" y="918210"/>
                    </a:lnTo>
                  </a:path>
                </a:pathLst>
              </a:custGeom>
              <a:solidFill>
                <a:srgbClr val="F4F4F4"/>
              </a:solidFill>
            </p:spPr>
          </p:sp>
          <p:sp>
            <p:nvSpPr>
              <p:cNvPr name="Freeform 7" id="7"/>
              <p:cNvSpPr/>
              <p:nvPr/>
            </p:nvSpPr>
            <p:spPr>
              <a:xfrm flipH="false" flipV="false" rot="0">
                <a:off x="27940" y="944880"/>
                <a:ext cx="18882360" cy="5377180"/>
              </a:xfrm>
              <a:custGeom>
                <a:avLst/>
                <a:gdLst/>
                <a:ahLst/>
                <a:cxnLst/>
                <a:rect r="r" b="b" t="t" l="l"/>
                <a:pathLst>
                  <a:path h="5377180" w="18882360">
                    <a:moveTo>
                      <a:pt x="9331960" y="0"/>
                    </a:moveTo>
                    <a:lnTo>
                      <a:pt x="18882360" y="0"/>
                    </a:lnTo>
                    <a:lnTo>
                      <a:pt x="18882360" y="4931410"/>
                    </a:lnTo>
                    <a:cubicBezTo>
                      <a:pt x="18882360" y="5176520"/>
                      <a:pt x="18682971" y="5377180"/>
                      <a:pt x="18436590" y="5377180"/>
                    </a:cubicBezTo>
                    <a:lnTo>
                      <a:pt x="445770" y="5377180"/>
                    </a:lnTo>
                    <a:cubicBezTo>
                      <a:pt x="200660" y="5377180"/>
                      <a:pt x="0" y="5177790"/>
                      <a:pt x="0" y="4931410"/>
                    </a:cubicBezTo>
                    <a:lnTo>
                      <a:pt x="0" y="0"/>
                    </a:lnTo>
                    <a:lnTo>
                      <a:pt x="9014460" y="0"/>
                    </a:lnTo>
                    <a:moveTo>
                      <a:pt x="9014460" y="0"/>
                    </a:moveTo>
                    <a:lnTo>
                      <a:pt x="9331960" y="0"/>
                    </a:lnTo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  <p:sp>
            <p:nvSpPr>
              <p:cNvPr name="Freeform 8" id="8"/>
              <p:cNvSpPr/>
              <p:nvPr/>
            </p:nvSpPr>
            <p:spPr>
              <a:xfrm flipH="false" flipV="false" rot="0">
                <a:off x="499110" y="299720"/>
                <a:ext cx="1515110" cy="368300"/>
              </a:xfrm>
              <a:custGeom>
                <a:avLst/>
                <a:gdLst/>
                <a:ahLst/>
                <a:cxnLst/>
                <a:rect r="r" b="b" t="t" l="l"/>
                <a:pathLst>
                  <a:path h="368300" w="1515110">
                    <a:moveTo>
                      <a:pt x="184150" y="0"/>
                    </a:moveTo>
                    <a:cubicBezTo>
                      <a:pt x="82550" y="0"/>
                      <a:pt x="0" y="82550"/>
                      <a:pt x="0" y="184150"/>
                    </a:cubicBezTo>
                    <a:cubicBezTo>
                      <a:pt x="0" y="285750"/>
                      <a:pt x="82550" y="368300"/>
                      <a:pt x="184150" y="368300"/>
                    </a:cubicBezTo>
                    <a:cubicBezTo>
                      <a:pt x="285750" y="368300"/>
                      <a:pt x="368300" y="285750"/>
                      <a:pt x="368300" y="184150"/>
                    </a:cubicBezTo>
                    <a:cubicBezTo>
                      <a:pt x="368300" y="82550"/>
                      <a:pt x="285750" y="0"/>
                      <a:pt x="184150" y="0"/>
                    </a:cubicBezTo>
                    <a:close/>
                    <a:moveTo>
                      <a:pt x="756920" y="0"/>
                    </a:moveTo>
                    <a:cubicBezTo>
                      <a:pt x="655320" y="0"/>
                      <a:pt x="572770" y="82550"/>
                      <a:pt x="572770" y="184150"/>
                    </a:cubicBezTo>
                    <a:cubicBezTo>
                      <a:pt x="572770" y="285750"/>
                      <a:pt x="655320" y="368300"/>
                      <a:pt x="756920" y="368300"/>
                    </a:cubicBezTo>
                    <a:cubicBezTo>
                      <a:pt x="858520" y="368300"/>
                      <a:pt x="941070" y="285750"/>
                      <a:pt x="941070" y="184150"/>
                    </a:cubicBezTo>
                    <a:cubicBezTo>
                      <a:pt x="941070" y="82550"/>
                      <a:pt x="858520" y="0"/>
                      <a:pt x="756920" y="0"/>
                    </a:cubicBezTo>
                    <a:close/>
                    <a:moveTo>
                      <a:pt x="1330960" y="0"/>
                    </a:moveTo>
                    <a:cubicBezTo>
                      <a:pt x="1229360" y="0"/>
                      <a:pt x="1146810" y="82550"/>
                      <a:pt x="1146810" y="184150"/>
                    </a:cubicBezTo>
                    <a:cubicBezTo>
                      <a:pt x="1146810" y="285750"/>
                      <a:pt x="1229360" y="368300"/>
                      <a:pt x="1330960" y="368300"/>
                    </a:cubicBezTo>
                    <a:cubicBezTo>
                      <a:pt x="1432560" y="368300"/>
                      <a:pt x="1515110" y="285750"/>
                      <a:pt x="1515110" y="184150"/>
                    </a:cubicBezTo>
                    <a:cubicBezTo>
                      <a:pt x="1515110" y="82550"/>
                      <a:pt x="1432560" y="0"/>
                      <a:pt x="133096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8939511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18939511">
                    <a:moveTo>
                      <a:pt x="18464530" y="0"/>
                    </a:moveTo>
                    <a:lnTo>
                      <a:pt x="473710" y="0"/>
                    </a:lnTo>
                    <a:cubicBezTo>
                      <a:pt x="212090" y="0"/>
                      <a:pt x="0" y="212090"/>
                      <a:pt x="0" y="473710"/>
                    </a:cubicBezTo>
                    <a:lnTo>
                      <a:pt x="0" y="946150"/>
                    </a:lnTo>
                    <a:lnTo>
                      <a:pt x="0" y="5877560"/>
                    </a:lnTo>
                    <a:cubicBezTo>
                      <a:pt x="0" y="6137910"/>
                      <a:pt x="212090" y="6350000"/>
                      <a:pt x="473710" y="6350000"/>
                    </a:cubicBezTo>
                    <a:lnTo>
                      <a:pt x="18465800" y="6350000"/>
                    </a:lnTo>
                    <a:cubicBezTo>
                      <a:pt x="18727420" y="6350000"/>
                      <a:pt x="18939511" y="6137910"/>
                      <a:pt x="18939511" y="5876290"/>
                    </a:cubicBezTo>
                    <a:lnTo>
                      <a:pt x="18939511" y="944880"/>
                    </a:lnTo>
                    <a:lnTo>
                      <a:pt x="18939511" y="473710"/>
                    </a:lnTo>
                    <a:cubicBezTo>
                      <a:pt x="18938239" y="212090"/>
                      <a:pt x="18726150" y="0"/>
                      <a:pt x="18464530" y="0"/>
                    </a:cubicBezTo>
                    <a:close/>
                    <a:moveTo>
                      <a:pt x="55880" y="473710"/>
                    </a:moveTo>
                    <a:cubicBezTo>
                      <a:pt x="55880" y="243840"/>
                      <a:pt x="242570" y="55880"/>
                      <a:pt x="473710" y="55880"/>
                    </a:cubicBezTo>
                    <a:lnTo>
                      <a:pt x="18465800" y="55880"/>
                    </a:lnTo>
                    <a:cubicBezTo>
                      <a:pt x="18695670" y="55880"/>
                      <a:pt x="18883630" y="242570"/>
                      <a:pt x="18883630" y="473710"/>
                    </a:cubicBezTo>
                    <a:lnTo>
                      <a:pt x="18883630" y="918210"/>
                    </a:lnTo>
                    <a:lnTo>
                      <a:pt x="55880" y="918210"/>
                    </a:lnTo>
                    <a:lnTo>
                      <a:pt x="55880" y="473710"/>
                    </a:lnTo>
                    <a:close/>
                    <a:moveTo>
                      <a:pt x="18464530" y="6294120"/>
                    </a:moveTo>
                    <a:lnTo>
                      <a:pt x="473710" y="6294120"/>
                    </a:lnTo>
                    <a:cubicBezTo>
                      <a:pt x="243840" y="6294120"/>
                      <a:pt x="55880" y="6107430"/>
                      <a:pt x="55880" y="5876290"/>
                    </a:cubicBezTo>
                    <a:lnTo>
                      <a:pt x="55880" y="972820"/>
                    </a:lnTo>
                    <a:lnTo>
                      <a:pt x="18882361" y="972820"/>
                    </a:lnTo>
                    <a:lnTo>
                      <a:pt x="18882361" y="5876290"/>
                    </a:lnTo>
                    <a:cubicBezTo>
                      <a:pt x="18882361" y="6107430"/>
                      <a:pt x="18695670" y="6294120"/>
                      <a:pt x="18464530" y="6294120"/>
                    </a:cubicBezTo>
                    <a:close/>
                    <a:moveTo>
                      <a:pt x="683260" y="273050"/>
                    </a:moveTo>
                    <a:cubicBezTo>
                      <a:pt x="566420" y="273050"/>
                      <a:pt x="471170" y="368300"/>
                      <a:pt x="471170" y="485140"/>
                    </a:cubicBezTo>
                    <a:cubicBezTo>
                      <a:pt x="471170" y="601980"/>
                      <a:pt x="566420" y="697230"/>
                      <a:pt x="683260" y="697230"/>
                    </a:cubicBezTo>
                    <a:cubicBezTo>
                      <a:pt x="800100" y="697230"/>
                      <a:pt x="895350" y="601980"/>
                      <a:pt x="895350" y="485140"/>
                    </a:cubicBezTo>
                    <a:cubicBezTo>
                      <a:pt x="895350" y="368300"/>
                      <a:pt x="800100" y="273050"/>
                      <a:pt x="683260" y="273050"/>
                    </a:cubicBezTo>
                    <a:close/>
                    <a:moveTo>
                      <a:pt x="683260" y="641350"/>
                    </a:moveTo>
                    <a:cubicBezTo>
                      <a:pt x="596900" y="641350"/>
                      <a:pt x="527050" y="571500"/>
                      <a:pt x="527050" y="485140"/>
                    </a:cubicBezTo>
                    <a:cubicBezTo>
                      <a:pt x="527050" y="398780"/>
                      <a:pt x="596900" y="328930"/>
                      <a:pt x="683260" y="328930"/>
                    </a:cubicBezTo>
                    <a:cubicBezTo>
                      <a:pt x="769620" y="328930"/>
                      <a:pt x="839470" y="398780"/>
                      <a:pt x="839470" y="485140"/>
                    </a:cubicBezTo>
                    <a:cubicBezTo>
                      <a:pt x="839470" y="571500"/>
                      <a:pt x="769620" y="641350"/>
                      <a:pt x="683260" y="641350"/>
                    </a:cubicBezTo>
                    <a:close/>
                    <a:moveTo>
                      <a:pt x="1256030" y="273050"/>
                    </a:moveTo>
                    <a:cubicBezTo>
                      <a:pt x="1139190" y="273050"/>
                      <a:pt x="1043940" y="368300"/>
                      <a:pt x="1043940" y="485140"/>
                    </a:cubicBezTo>
                    <a:cubicBezTo>
                      <a:pt x="1043940" y="601980"/>
                      <a:pt x="1139190" y="697230"/>
                      <a:pt x="1256030" y="697230"/>
                    </a:cubicBezTo>
                    <a:cubicBezTo>
                      <a:pt x="1372870" y="697230"/>
                      <a:pt x="1468120" y="601980"/>
                      <a:pt x="1468120" y="485140"/>
                    </a:cubicBezTo>
                    <a:cubicBezTo>
                      <a:pt x="1468120" y="368300"/>
                      <a:pt x="1372870" y="273050"/>
                      <a:pt x="1256030" y="273050"/>
                    </a:cubicBezTo>
                    <a:close/>
                    <a:moveTo>
                      <a:pt x="1256030" y="641350"/>
                    </a:moveTo>
                    <a:cubicBezTo>
                      <a:pt x="1169670" y="641350"/>
                      <a:pt x="1099820" y="571500"/>
                      <a:pt x="1099820" y="485140"/>
                    </a:cubicBezTo>
                    <a:cubicBezTo>
                      <a:pt x="1099820" y="398780"/>
                      <a:pt x="1169670" y="328930"/>
                      <a:pt x="1256030" y="328930"/>
                    </a:cubicBezTo>
                    <a:cubicBezTo>
                      <a:pt x="1342390" y="328930"/>
                      <a:pt x="1412240" y="398780"/>
                      <a:pt x="1412240" y="485140"/>
                    </a:cubicBezTo>
                    <a:cubicBezTo>
                      <a:pt x="1412240" y="571500"/>
                      <a:pt x="1342390" y="641350"/>
                      <a:pt x="1256030" y="641350"/>
                    </a:cubicBezTo>
                    <a:close/>
                    <a:moveTo>
                      <a:pt x="1830070" y="273050"/>
                    </a:moveTo>
                    <a:cubicBezTo>
                      <a:pt x="1713230" y="273050"/>
                      <a:pt x="1617980" y="368300"/>
                      <a:pt x="1617980" y="485140"/>
                    </a:cubicBezTo>
                    <a:cubicBezTo>
                      <a:pt x="1617980" y="601980"/>
                      <a:pt x="1713230" y="697230"/>
                      <a:pt x="1830070" y="697230"/>
                    </a:cubicBezTo>
                    <a:cubicBezTo>
                      <a:pt x="1946910" y="697230"/>
                      <a:pt x="2042160" y="601980"/>
                      <a:pt x="2042160" y="485140"/>
                    </a:cubicBezTo>
                    <a:cubicBezTo>
                      <a:pt x="2042160" y="368300"/>
                      <a:pt x="1946910" y="273050"/>
                      <a:pt x="1830070" y="273050"/>
                    </a:cubicBezTo>
                    <a:close/>
                    <a:moveTo>
                      <a:pt x="1830070" y="641350"/>
                    </a:moveTo>
                    <a:cubicBezTo>
                      <a:pt x="1743710" y="641350"/>
                      <a:pt x="1673860" y="571500"/>
                      <a:pt x="1673860" y="485140"/>
                    </a:cubicBezTo>
                    <a:cubicBezTo>
                      <a:pt x="1673860" y="398780"/>
                      <a:pt x="1743710" y="328930"/>
                      <a:pt x="1830070" y="328930"/>
                    </a:cubicBezTo>
                    <a:cubicBezTo>
                      <a:pt x="1916430" y="328930"/>
                      <a:pt x="1986280" y="398780"/>
                      <a:pt x="1986280" y="485140"/>
                    </a:cubicBezTo>
                    <a:cubicBezTo>
                      <a:pt x="1986280" y="571500"/>
                      <a:pt x="1915160" y="641350"/>
                      <a:pt x="1830070" y="641350"/>
                    </a:cubicBezTo>
                    <a:close/>
                    <a:moveTo>
                      <a:pt x="18502630" y="488950"/>
                    </a:moveTo>
                    <a:cubicBezTo>
                      <a:pt x="18502630" y="504190"/>
                      <a:pt x="18489930" y="516890"/>
                      <a:pt x="18474691" y="516890"/>
                    </a:cubicBezTo>
                    <a:lnTo>
                      <a:pt x="18474691" y="516890"/>
                    </a:lnTo>
                    <a:lnTo>
                      <a:pt x="18318480" y="515620"/>
                    </a:lnTo>
                    <a:lnTo>
                      <a:pt x="18318480" y="670560"/>
                    </a:lnTo>
                    <a:cubicBezTo>
                      <a:pt x="18318480" y="685800"/>
                      <a:pt x="18305780" y="698500"/>
                      <a:pt x="18290541" y="698500"/>
                    </a:cubicBezTo>
                    <a:cubicBezTo>
                      <a:pt x="18275302" y="698500"/>
                      <a:pt x="18262602" y="685800"/>
                      <a:pt x="18262602" y="670560"/>
                    </a:cubicBezTo>
                    <a:lnTo>
                      <a:pt x="18262602" y="515620"/>
                    </a:lnTo>
                    <a:lnTo>
                      <a:pt x="18106391" y="514350"/>
                    </a:lnTo>
                    <a:cubicBezTo>
                      <a:pt x="18091152" y="514350"/>
                      <a:pt x="18078452" y="501650"/>
                      <a:pt x="18078452" y="486410"/>
                    </a:cubicBezTo>
                    <a:cubicBezTo>
                      <a:pt x="18078452" y="471170"/>
                      <a:pt x="18091152" y="458470"/>
                      <a:pt x="18106391" y="458470"/>
                    </a:cubicBezTo>
                    <a:lnTo>
                      <a:pt x="18106391" y="458470"/>
                    </a:lnTo>
                    <a:lnTo>
                      <a:pt x="18262602" y="459740"/>
                    </a:lnTo>
                    <a:lnTo>
                      <a:pt x="18262602" y="302260"/>
                    </a:lnTo>
                    <a:cubicBezTo>
                      <a:pt x="18262602" y="287020"/>
                      <a:pt x="18275302" y="274320"/>
                      <a:pt x="18290541" y="274320"/>
                    </a:cubicBezTo>
                    <a:cubicBezTo>
                      <a:pt x="18305780" y="274320"/>
                      <a:pt x="18318480" y="287020"/>
                      <a:pt x="18318480" y="302260"/>
                    </a:cubicBezTo>
                    <a:lnTo>
                      <a:pt x="18318480" y="459740"/>
                    </a:lnTo>
                    <a:lnTo>
                      <a:pt x="18474691" y="461010"/>
                    </a:lnTo>
                    <a:cubicBezTo>
                      <a:pt x="18491200" y="461010"/>
                      <a:pt x="18502630" y="473710"/>
                      <a:pt x="18502630" y="48895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0" id="10"/>
            <p:cNvGrpSpPr>
              <a:grpSpLocks noChangeAspect="true"/>
            </p:cNvGrpSpPr>
            <p:nvPr/>
          </p:nvGrpSpPr>
          <p:grpSpPr>
            <a:xfrm rot="0">
              <a:off x="0" y="0"/>
              <a:ext cx="20281801" cy="6800497"/>
              <a:chOff x="0" y="0"/>
              <a:chExt cx="18938240" cy="63500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27940" y="27940"/>
                <a:ext cx="18882360" cy="918210"/>
              </a:xfrm>
              <a:custGeom>
                <a:avLst/>
                <a:gdLst/>
                <a:ahLst/>
                <a:cxnLst/>
                <a:rect r="r" b="b" t="t" l="l"/>
                <a:pathLst>
                  <a:path h="918210" w="18882360">
                    <a:moveTo>
                      <a:pt x="18882360" y="918210"/>
                    </a:moveTo>
                    <a:lnTo>
                      <a:pt x="12447270" y="918210"/>
                    </a:lnTo>
                    <a:moveTo>
                      <a:pt x="12447270" y="918210"/>
                    </a:moveTo>
                    <a:lnTo>
                      <a:pt x="0" y="918210"/>
                    </a:lnTo>
                    <a:lnTo>
                      <a:pt x="0" y="445770"/>
                    </a:lnTo>
                    <a:cubicBezTo>
                      <a:pt x="0" y="200660"/>
                      <a:pt x="199390" y="0"/>
                      <a:pt x="445770" y="0"/>
                    </a:cubicBezTo>
                    <a:lnTo>
                      <a:pt x="18437860" y="0"/>
                    </a:lnTo>
                    <a:cubicBezTo>
                      <a:pt x="18682971" y="0"/>
                      <a:pt x="18882360" y="199390"/>
                      <a:pt x="18882360" y="445770"/>
                    </a:cubicBezTo>
                    <a:lnTo>
                      <a:pt x="18882360" y="918210"/>
                    </a:lnTo>
                  </a:path>
                </a:pathLst>
              </a:custGeom>
              <a:solidFill>
                <a:srgbClr val="F4F4F4"/>
              </a:solidFill>
            </p:spPr>
          </p:sp>
          <p:sp>
            <p:nvSpPr>
              <p:cNvPr name="Freeform 12" id="12"/>
              <p:cNvSpPr/>
              <p:nvPr/>
            </p:nvSpPr>
            <p:spPr>
              <a:xfrm flipH="false" flipV="false" rot="0">
                <a:off x="27940" y="944880"/>
                <a:ext cx="18882360" cy="5377180"/>
              </a:xfrm>
              <a:custGeom>
                <a:avLst/>
                <a:gdLst/>
                <a:ahLst/>
                <a:cxnLst/>
                <a:rect r="r" b="b" t="t" l="l"/>
                <a:pathLst>
                  <a:path h="5377180" w="18882360">
                    <a:moveTo>
                      <a:pt x="9331960" y="0"/>
                    </a:moveTo>
                    <a:lnTo>
                      <a:pt x="18882360" y="0"/>
                    </a:lnTo>
                    <a:lnTo>
                      <a:pt x="18882360" y="4931410"/>
                    </a:lnTo>
                    <a:cubicBezTo>
                      <a:pt x="18882360" y="5176520"/>
                      <a:pt x="18682971" y="5377180"/>
                      <a:pt x="18436590" y="5377180"/>
                    </a:cubicBezTo>
                    <a:lnTo>
                      <a:pt x="445770" y="5377180"/>
                    </a:lnTo>
                    <a:cubicBezTo>
                      <a:pt x="200660" y="5377180"/>
                      <a:pt x="0" y="5177790"/>
                      <a:pt x="0" y="4931410"/>
                    </a:cubicBezTo>
                    <a:lnTo>
                      <a:pt x="0" y="0"/>
                    </a:lnTo>
                    <a:lnTo>
                      <a:pt x="9014460" y="0"/>
                    </a:lnTo>
                    <a:moveTo>
                      <a:pt x="9014460" y="0"/>
                    </a:moveTo>
                    <a:lnTo>
                      <a:pt x="9331960" y="0"/>
                    </a:lnTo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  <p:sp>
            <p:nvSpPr>
              <p:cNvPr name="Freeform 13" id="13"/>
              <p:cNvSpPr/>
              <p:nvPr/>
            </p:nvSpPr>
            <p:spPr>
              <a:xfrm flipH="false" flipV="false" rot="0">
                <a:off x="499110" y="299720"/>
                <a:ext cx="1515110" cy="368300"/>
              </a:xfrm>
              <a:custGeom>
                <a:avLst/>
                <a:gdLst/>
                <a:ahLst/>
                <a:cxnLst/>
                <a:rect r="r" b="b" t="t" l="l"/>
                <a:pathLst>
                  <a:path h="368300" w="1515110">
                    <a:moveTo>
                      <a:pt x="184150" y="0"/>
                    </a:moveTo>
                    <a:cubicBezTo>
                      <a:pt x="82550" y="0"/>
                      <a:pt x="0" y="82550"/>
                      <a:pt x="0" y="184150"/>
                    </a:cubicBezTo>
                    <a:cubicBezTo>
                      <a:pt x="0" y="285750"/>
                      <a:pt x="82550" y="368300"/>
                      <a:pt x="184150" y="368300"/>
                    </a:cubicBezTo>
                    <a:cubicBezTo>
                      <a:pt x="285750" y="368300"/>
                      <a:pt x="368300" y="285750"/>
                      <a:pt x="368300" y="184150"/>
                    </a:cubicBezTo>
                    <a:cubicBezTo>
                      <a:pt x="368300" y="82550"/>
                      <a:pt x="285750" y="0"/>
                      <a:pt x="184150" y="0"/>
                    </a:cubicBezTo>
                    <a:close/>
                    <a:moveTo>
                      <a:pt x="756920" y="0"/>
                    </a:moveTo>
                    <a:cubicBezTo>
                      <a:pt x="655320" y="0"/>
                      <a:pt x="572770" y="82550"/>
                      <a:pt x="572770" y="184150"/>
                    </a:cubicBezTo>
                    <a:cubicBezTo>
                      <a:pt x="572770" y="285750"/>
                      <a:pt x="655320" y="368300"/>
                      <a:pt x="756920" y="368300"/>
                    </a:cubicBezTo>
                    <a:cubicBezTo>
                      <a:pt x="858520" y="368300"/>
                      <a:pt x="941070" y="285750"/>
                      <a:pt x="941070" y="184150"/>
                    </a:cubicBezTo>
                    <a:cubicBezTo>
                      <a:pt x="941070" y="82550"/>
                      <a:pt x="858520" y="0"/>
                      <a:pt x="756920" y="0"/>
                    </a:cubicBezTo>
                    <a:close/>
                    <a:moveTo>
                      <a:pt x="1330960" y="0"/>
                    </a:moveTo>
                    <a:cubicBezTo>
                      <a:pt x="1229360" y="0"/>
                      <a:pt x="1146810" y="82550"/>
                      <a:pt x="1146810" y="184150"/>
                    </a:cubicBezTo>
                    <a:cubicBezTo>
                      <a:pt x="1146810" y="285750"/>
                      <a:pt x="1229360" y="368300"/>
                      <a:pt x="1330960" y="368300"/>
                    </a:cubicBezTo>
                    <a:cubicBezTo>
                      <a:pt x="1432560" y="368300"/>
                      <a:pt x="1515110" y="285750"/>
                      <a:pt x="1515110" y="184150"/>
                    </a:cubicBezTo>
                    <a:cubicBezTo>
                      <a:pt x="1515110" y="82550"/>
                      <a:pt x="1432560" y="0"/>
                      <a:pt x="133096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8939511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18939511">
                    <a:moveTo>
                      <a:pt x="18464530" y="0"/>
                    </a:moveTo>
                    <a:lnTo>
                      <a:pt x="473710" y="0"/>
                    </a:lnTo>
                    <a:cubicBezTo>
                      <a:pt x="212090" y="0"/>
                      <a:pt x="0" y="212090"/>
                      <a:pt x="0" y="473710"/>
                    </a:cubicBezTo>
                    <a:lnTo>
                      <a:pt x="0" y="946150"/>
                    </a:lnTo>
                    <a:lnTo>
                      <a:pt x="0" y="5877560"/>
                    </a:lnTo>
                    <a:cubicBezTo>
                      <a:pt x="0" y="6137910"/>
                      <a:pt x="212090" y="6350000"/>
                      <a:pt x="473710" y="6350000"/>
                    </a:cubicBezTo>
                    <a:lnTo>
                      <a:pt x="18465800" y="6350000"/>
                    </a:lnTo>
                    <a:cubicBezTo>
                      <a:pt x="18727420" y="6350000"/>
                      <a:pt x="18939511" y="6137910"/>
                      <a:pt x="18939511" y="5876290"/>
                    </a:cubicBezTo>
                    <a:lnTo>
                      <a:pt x="18939511" y="944880"/>
                    </a:lnTo>
                    <a:lnTo>
                      <a:pt x="18939511" y="473710"/>
                    </a:lnTo>
                    <a:cubicBezTo>
                      <a:pt x="18938239" y="212090"/>
                      <a:pt x="18726150" y="0"/>
                      <a:pt x="18464530" y="0"/>
                    </a:cubicBezTo>
                    <a:close/>
                    <a:moveTo>
                      <a:pt x="55880" y="473710"/>
                    </a:moveTo>
                    <a:cubicBezTo>
                      <a:pt x="55880" y="243840"/>
                      <a:pt x="242570" y="55880"/>
                      <a:pt x="473710" y="55880"/>
                    </a:cubicBezTo>
                    <a:lnTo>
                      <a:pt x="18465800" y="55880"/>
                    </a:lnTo>
                    <a:cubicBezTo>
                      <a:pt x="18695670" y="55880"/>
                      <a:pt x="18883630" y="242570"/>
                      <a:pt x="18883630" y="473710"/>
                    </a:cubicBezTo>
                    <a:lnTo>
                      <a:pt x="18883630" y="918210"/>
                    </a:lnTo>
                    <a:lnTo>
                      <a:pt x="55880" y="918210"/>
                    </a:lnTo>
                    <a:lnTo>
                      <a:pt x="55880" y="473710"/>
                    </a:lnTo>
                    <a:close/>
                    <a:moveTo>
                      <a:pt x="18464530" y="6294120"/>
                    </a:moveTo>
                    <a:lnTo>
                      <a:pt x="473710" y="6294120"/>
                    </a:lnTo>
                    <a:cubicBezTo>
                      <a:pt x="243840" y="6294120"/>
                      <a:pt x="55880" y="6107430"/>
                      <a:pt x="55880" y="5876290"/>
                    </a:cubicBezTo>
                    <a:lnTo>
                      <a:pt x="55880" y="972820"/>
                    </a:lnTo>
                    <a:lnTo>
                      <a:pt x="18882361" y="972820"/>
                    </a:lnTo>
                    <a:lnTo>
                      <a:pt x="18882361" y="5876290"/>
                    </a:lnTo>
                    <a:cubicBezTo>
                      <a:pt x="18882361" y="6107430"/>
                      <a:pt x="18695670" y="6294120"/>
                      <a:pt x="18464530" y="6294120"/>
                    </a:cubicBezTo>
                    <a:close/>
                    <a:moveTo>
                      <a:pt x="683260" y="273050"/>
                    </a:moveTo>
                    <a:cubicBezTo>
                      <a:pt x="566420" y="273050"/>
                      <a:pt x="471170" y="368300"/>
                      <a:pt x="471170" y="485140"/>
                    </a:cubicBezTo>
                    <a:cubicBezTo>
                      <a:pt x="471170" y="601980"/>
                      <a:pt x="566420" y="697230"/>
                      <a:pt x="683260" y="697230"/>
                    </a:cubicBezTo>
                    <a:cubicBezTo>
                      <a:pt x="800100" y="697230"/>
                      <a:pt x="895350" y="601980"/>
                      <a:pt x="895350" y="485140"/>
                    </a:cubicBezTo>
                    <a:cubicBezTo>
                      <a:pt x="895350" y="368300"/>
                      <a:pt x="800100" y="273050"/>
                      <a:pt x="683260" y="273050"/>
                    </a:cubicBezTo>
                    <a:close/>
                    <a:moveTo>
                      <a:pt x="683260" y="641350"/>
                    </a:moveTo>
                    <a:cubicBezTo>
                      <a:pt x="596900" y="641350"/>
                      <a:pt x="527050" y="571500"/>
                      <a:pt x="527050" y="485140"/>
                    </a:cubicBezTo>
                    <a:cubicBezTo>
                      <a:pt x="527050" y="398780"/>
                      <a:pt x="596900" y="328930"/>
                      <a:pt x="683260" y="328930"/>
                    </a:cubicBezTo>
                    <a:cubicBezTo>
                      <a:pt x="769620" y="328930"/>
                      <a:pt x="839470" y="398780"/>
                      <a:pt x="839470" y="485140"/>
                    </a:cubicBezTo>
                    <a:cubicBezTo>
                      <a:pt x="839470" y="571500"/>
                      <a:pt x="769620" y="641350"/>
                      <a:pt x="683260" y="641350"/>
                    </a:cubicBezTo>
                    <a:close/>
                    <a:moveTo>
                      <a:pt x="1256030" y="273050"/>
                    </a:moveTo>
                    <a:cubicBezTo>
                      <a:pt x="1139190" y="273050"/>
                      <a:pt x="1043940" y="368300"/>
                      <a:pt x="1043940" y="485140"/>
                    </a:cubicBezTo>
                    <a:cubicBezTo>
                      <a:pt x="1043940" y="601980"/>
                      <a:pt x="1139190" y="697230"/>
                      <a:pt x="1256030" y="697230"/>
                    </a:cubicBezTo>
                    <a:cubicBezTo>
                      <a:pt x="1372870" y="697230"/>
                      <a:pt x="1468120" y="601980"/>
                      <a:pt x="1468120" y="485140"/>
                    </a:cubicBezTo>
                    <a:cubicBezTo>
                      <a:pt x="1468120" y="368300"/>
                      <a:pt x="1372870" y="273050"/>
                      <a:pt x="1256030" y="273050"/>
                    </a:cubicBezTo>
                    <a:close/>
                    <a:moveTo>
                      <a:pt x="1256030" y="641350"/>
                    </a:moveTo>
                    <a:cubicBezTo>
                      <a:pt x="1169670" y="641350"/>
                      <a:pt x="1099820" y="571500"/>
                      <a:pt x="1099820" y="485140"/>
                    </a:cubicBezTo>
                    <a:cubicBezTo>
                      <a:pt x="1099820" y="398780"/>
                      <a:pt x="1169670" y="328930"/>
                      <a:pt x="1256030" y="328930"/>
                    </a:cubicBezTo>
                    <a:cubicBezTo>
                      <a:pt x="1342390" y="328930"/>
                      <a:pt x="1412240" y="398780"/>
                      <a:pt x="1412240" y="485140"/>
                    </a:cubicBezTo>
                    <a:cubicBezTo>
                      <a:pt x="1412240" y="571500"/>
                      <a:pt x="1342390" y="641350"/>
                      <a:pt x="1256030" y="641350"/>
                    </a:cubicBezTo>
                    <a:close/>
                    <a:moveTo>
                      <a:pt x="1830070" y="273050"/>
                    </a:moveTo>
                    <a:cubicBezTo>
                      <a:pt x="1713230" y="273050"/>
                      <a:pt x="1617980" y="368300"/>
                      <a:pt x="1617980" y="485140"/>
                    </a:cubicBezTo>
                    <a:cubicBezTo>
                      <a:pt x="1617980" y="601980"/>
                      <a:pt x="1713230" y="697230"/>
                      <a:pt x="1830070" y="697230"/>
                    </a:cubicBezTo>
                    <a:cubicBezTo>
                      <a:pt x="1946910" y="697230"/>
                      <a:pt x="2042160" y="601980"/>
                      <a:pt x="2042160" y="485140"/>
                    </a:cubicBezTo>
                    <a:cubicBezTo>
                      <a:pt x="2042160" y="368300"/>
                      <a:pt x="1946910" y="273050"/>
                      <a:pt x="1830070" y="273050"/>
                    </a:cubicBezTo>
                    <a:close/>
                    <a:moveTo>
                      <a:pt x="1830070" y="641350"/>
                    </a:moveTo>
                    <a:cubicBezTo>
                      <a:pt x="1743710" y="641350"/>
                      <a:pt x="1673860" y="571500"/>
                      <a:pt x="1673860" y="485140"/>
                    </a:cubicBezTo>
                    <a:cubicBezTo>
                      <a:pt x="1673860" y="398780"/>
                      <a:pt x="1743710" y="328930"/>
                      <a:pt x="1830070" y="328930"/>
                    </a:cubicBezTo>
                    <a:cubicBezTo>
                      <a:pt x="1916430" y="328930"/>
                      <a:pt x="1986280" y="398780"/>
                      <a:pt x="1986280" y="485140"/>
                    </a:cubicBezTo>
                    <a:cubicBezTo>
                      <a:pt x="1986280" y="571500"/>
                      <a:pt x="1915160" y="641350"/>
                      <a:pt x="1830070" y="641350"/>
                    </a:cubicBezTo>
                    <a:close/>
                    <a:moveTo>
                      <a:pt x="18502630" y="488950"/>
                    </a:moveTo>
                    <a:cubicBezTo>
                      <a:pt x="18502630" y="504190"/>
                      <a:pt x="18489930" y="516890"/>
                      <a:pt x="18474691" y="516890"/>
                    </a:cubicBezTo>
                    <a:lnTo>
                      <a:pt x="18474691" y="516890"/>
                    </a:lnTo>
                    <a:lnTo>
                      <a:pt x="18318480" y="515620"/>
                    </a:lnTo>
                    <a:lnTo>
                      <a:pt x="18318480" y="670560"/>
                    </a:lnTo>
                    <a:cubicBezTo>
                      <a:pt x="18318480" y="685800"/>
                      <a:pt x="18305780" y="698500"/>
                      <a:pt x="18290541" y="698500"/>
                    </a:cubicBezTo>
                    <a:cubicBezTo>
                      <a:pt x="18275302" y="698500"/>
                      <a:pt x="18262602" y="685800"/>
                      <a:pt x="18262602" y="670560"/>
                    </a:cubicBezTo>
                    <a:lnTo>
                      <a:pt x="18262602" y="515620"/>
                    </a:lnTo>
                    <a:lnTo>
                      <a:pt x="18106391" y="514350"/>
                    </a:lnTo>
                    <a:cubicBezTo>
                      <a:pt x="18091152" y="514350"/>
                      <a:pt x="18078452" y="501650"/>
                      <a:pt x="18078452" y="486410"/>
                    </a:cubicBezTo>
                    <a:cubicBezTo>
                      <a:pt x="18078452" y="471170"/>
                      <a:pt x="18091152" y="458470"/>
                      <a:pt x="18106391" y="458470"/>
                    </a:cubicBezTo>
                    <a:lnTo>
                      <a:pt x="18106391" y="458470"/>
                    </a:lnTo>
                    <a:lnTo>
                      <a:pt x="18262602" y="459740"/>
                    </a:lnTo>
                    <a:lnTo>
                      <a:pt x="18262602" y="302260"/>
                    </a:lnTo>
                    <a:cubicBezTo>
                      <a:pt x="18262602" y="287020"/>
                      <a:pt x="18275302" y="274320"/>
                      <a:pt x="18290541" y="274320"/>
                    </a:cubicBezTo>
                    <a:cubicBezTo>
                      <a:pt x="18305780" y="274320"/>
                      <a:pt x="18318480" y="287020"/>
                      <a:pt x="18318480" y="302260"/>
                    </a:cubicBezTo>
                    <a:lnTo>
                      <a:pt x="18318480" y="459740"/>
                    </a:lnTo>
                    <a:lnTo>
                      <a:pt x="18474691" y="461010"/>
                    </a:lnTo>
                    <a:cubicBezTo>
                      <a:pt x="18491200" y="461010"/>
                      <a:pt x="18502630" y="473710"/>
                      <a:pt x="18502630" y="48895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name="Freeform 15" id="15"/>
          <p:cNvSpPr/>
          <p:nvPr/>
        </p:nvSpPr>
        <p:spPr>
          <a:xfrm flipH="false" flipV="false" rot="0">
            <a:off x="13168327" y="-120216"/>
            <a:ext cx="3586158" cy="3475313"/>
          </a:xfrm>
          <a:custGeom>
            <a:avLst/>
            <a:gdLst/>
            <a:ahLst/>
            <a:cxnLst/>
            <a:rect r="r" b="b" t="t" l="l"/>
            <a:pathLst>
              <a:path h="3475313" w="3586158">
                <a:moveTo>
                  <a:pt x="0" y="0"/>
                </a:moveTo>
                <a:lnTo>
                  <a:pt x="3586158" y="0"/>
                </a:lnTo>
                <a:lnTo>
                  <a:pt x="3586158" y="3475313"/>
                </a:lnTo>
                <a:lnTo>
                  <a:pt x="0" y="34753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886305" y="4038720"/>
            <a:ext cx="14052533" cy="3042182"/>
            <a:chOff x="0" y="0"/>
            <a:chExt cx="18736711" cy="4056243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266700"/>
              <a:ext cx="18736711" cy="26593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4400"/>
                </a:lnSpc>
              </a:pPr>
              <a:r>
                <a:rPr lang="en-US" sz="14400">
                  <a:solidFill>
                    <a:srgbClr val="000000"/>
                  </a:solidFill>
                  <a:latin typeface="Space Mono Bold"/>
                </a:rPr>
                <a:t>Thank you!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3934985" y="3301228"/>
              <a:ext cx="10866741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DAF9uGD8erQ</dc:identifier>
  <dcterms:modified xsi:type="dcterms:W3CDTF">2011-08-01T06:04:30Z</dcterms:modified>
  <cp:revision>1</cp:revision>
  <dc:title>iNTUition</dc:title>
</cp:coreProperties>
</file>

<file path=docProps/thumbnail.jpeg>
</file>